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1"/>
  </p:notesMasterIdLst>
  <p:sldIdLst>
    <p:sldId id="304" r:id="rId2"/>
    <p:sldId id="308" r:id="rId3"/>
    <p:sldId id="309" r:id="rId4"/>
    <p:sldId id="327" r:id="rId5"/>
    <p:sldId id="328" r:id="rId6"/>
    <p:sldId id="329" r:id="rId7"/>
    <p:sldId id="311" r:id="rId8"/>
    <p:sldId id="312" r:id="rId9"/>
    <p:sldId id="319" r:id="rId1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C096"/>
    <a:srgbClr val="214473"/>
    <a:srgbClr val="1E5C8B"/>
    <a:srgbClr val="132843"/>
    <a:srgbClr val="132741"/>
    <a:srgbClr val="245F8E"/>
    <a:srgbClr val="17456B"/>
    <a:srgbClr val="0C192A"/>
    <a:srgbClr val="152A47"/>
    <a:srgbClr val="1E5C8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822" autoAdjust="0"/>
    <p:restoredTop sz="94494" autoAdjust="0"/>
  </p:normalViewPr>
  <p:slideViewPr>
    <p:cSldViewPr snapToGrid="0">
      <p:cViewPr>
        <p:scale>
          <a:sx n="75" d="100"/>
          <a:sy n="75" d="100"/>
        </p:scale>
        <p:origin x="-1362" y="-59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1FBBA3-C7E8-4723-BA9B-7875EF9BF320}" type="datetimeFigureOut">
              <a:rPr lang="ko-KR" altLang="en-US" smtClean="0"/>
              <a:pPr/>
              <a:t>2019-08-05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1DA09E-6EA9-45C9-9370-D9F7FB94E91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34953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1DA09E-6EA9-45C9-9370-D9F7FB94E91F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1DA09E-6EA9-45C9-9370-D9F7FB94E91F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1DA09E-6EA9-45C9-9370-D9F7FB94E91F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1DA09E-6EA9-45C9-9370-D9F7FB94E91F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1DA09E-6EA9-45C9-9370-D9F7FB94E91F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1DA09E-6EA9-45C9-9370-D9F7FB94E91F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2019-08-05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04834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2019-08-05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32311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2019-08-05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44954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2019-08-05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xmlns="" id="{DD4698C2-9769-4FCD-B303-F599B58FE0AD}"/>
              </a:ext>
            </a:extLst>
          </p:cNvPr>
          <p:cNvGrpSpPr/>
          <p:nvPr userDrawn="1"/>
        </p:nvGrpSpPr>
        <p:grpSpPr>
          <a:xfrm>
            <a:off x="152400" y="83680"/>
            <a:ext cx="11903770" cy="6774320"/>
            <a:chOff x="152400" y="83680"/>
            <a:chExt cx="11903770" cy="6774320"/>
          </a:xfrm>
        </p:grpSpPr>
        <p:sp>
          <p:nvSpPr>
            <p:cNvPr id="8" name="양쪽 모서리가 둥근 사각형 67">
              <a:extLst>
                <a:ext uri="{FF2B5EF4-FFF2-40B4-BE49-F238E27FC236}">
                  <a16:creationId xmlns:a16="http://schemas.microsoft.com/office/drawing/2014/main" xmlns="" id="{26C93019-07F7-4491-ACE4-F700A5F7C44C}"/>
                </a:ext>
              </a:extLst>
            </p:cNvPr>
            <p:cNvSpPr/>
            <p:nvPr/>
          </p:nvSpPr>
          <p:spPr>
            <a:xfrm>
              <a:off x="338203" y="83680"/>
              <a:ext cx="11548997" cy="6482219"/>
            </a:xfrm>
            <a:prstGeom prst="round2SameRect">
              <a:avLst>
                <a:gd name="adj1" fmla="val 4566"/>
                <a:gd name="adj2" fmla="val 0"/>
              </a:avLst>
            </a:prstGeom>
            <a:pattFill prst="ltDnDiag">
              <a:fgClr>
                <a:schemeClr val="bg1">
                  <a:lumMod val="75000"/>
                </a:schemeClr>
              </a:fgClr>
              <a:bgClr>
                <a:schemeClr val="bg1">
                  <a:lumMod val="95000"/>
                </a:schemeClr>
              </a:bgClr>
            </a:pattFill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양쪽 모서리가 둥근 사각형 68">
              <a:extLst>
                <a:ext uri="{FF2B5EF4-FFF2-40B4-BE49-F238E27FC236}">
                  <a16:creationId xmlns:a16="http://schemas.microsoft.com/office/drawing/2014/main" xmlns="" id="{10BB5A29-1FEC-4459-98E0-EABD32DE10D0}"/>
                </a:ext>
              </a:extLst>
            </p:cNvPr>
            <p:cNvSpPr/>
            <p:nvPr/>
          </p:nvSpPr>
          <p:spPr>
            <a:xfrm>
              <a:off x="524266" y="241300"/>
              <a:ext cx="11176871" cy="6133424"/>
            </a:xfrm>
            <a:prstGeom prst="round2SameRect">
              <a:avLst>
                <a:gd name="adj1" fmla="val 3284"/>
                <a:gd name="adj2" fmla="val 0"/>
              </a:avLst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양쪽 모서리가 둥근 사각형 83">
              <a:extLst>
                <a:ext uri="{FF2B5EF4-FFF2-40B4-BE49-F238E27FC236}">
                  <a16:creationId xmlns:a16="http://schemas.microsoft.com/office/drawing/2014/main" xmlns="" id="{B18600E8-840B-4917-BBDD-9156BD7D6808}"/>
                </a:ext>
              </a:extLst>
            </p:cNvPr>
            <p:cNvSpPr/>
            <p:nvPr/>
          </p:nvSpPr>
          <p:spPr>
            <a:xfrm rot="16200000">
              <a:off x="1176083" y="5641873"/>
              <a:ext cx="108000" cy="1798840"/>
            </a:xfrm>
            <a:prstGeom prst="round2SameRect">
              <a:avLst>
                <a:gd name="adj1" fmla="val 19304"/>
                <a:gd name="adj2" fmla="val 0"/>
              </a:avLst>
            </a:prstGeom>
            <a:gradFill flip="none" rotWithShape="1">
              <a:gsLst>
                <a:gs pos="17000">
                  <a:schemeClr val="bg1">
                    <a:lumMod val="50000"/>
                  </a:schemeClr>
                </a:gs>
                <a:gs pos="59000">
                  <a:schemeClr val="bg1">
                    <a:shade val="100000"/>
                    <a:satMod val="115000"/>
                  </a:schemeClr>
                </a:gs>
              </a:gsLst>
              <a:lin ang="0" scaled="1"/>
              <a:tileRect/>
            </a:gra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양쪽 모서리가 둥근 사각형 84">
              <a:extLst>
                <a:ext uri="{FF2B5EF4-FFF2-40B4-BE49-F238E27FC236}">
                  <a16:creationId xmlns:a16="http://schemas.microsoft.com/office/drawing/2014/main" xmlns="" id="{669214E1-DA9A-4BAE-9943-63872345A3F6}"/>
                </a:ext>
              </a:extLst>
            </p:cNvPr>
            <p:cNvSpPr/>
            <p:nvPr/>
          </p:nvSpPr>
          <p:spPr>
            <a:xfrm rot="5400000" flipH="1">
              <a:off x="10930593" y="5641871"/>
              <a:ext cx="108000" cy="1798840"/>
            </a:xfrm>
            <a:prstGeom prst="round2SameRect">
              <a:avLst>
                <a:gd name="adj1" fmla="val 19304"/>
                <a:gd name="adj2" fmla="val 0"/>
              </a:avLst>
            </a:prstGeom>
            <a:gradFill flip="none" rotWithShape="1">
              <a:gsLst>
                <a:gs pos="17000">
                  <a:schemeClr val="bg1">
                    <a:lumMod val="50000"/>
                  </a:schemeClr>
                </a:gs>
                <a:gs pos="59000">
                  <a:schemeClr val="bg1">
                    <a:shade val="100000"/>
                    <a:satMod val="115000"/>
                  </a:schemeClr>
                </a:gs>
              </a:gsLst>
              <a:lin ang="0" scaled="1"/>
              <a:tileRect/>
            </a:gra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양쪽 모서리가 둥근 사각형 85">
              <a:extLst>
                <a:ext uri="{FF2B5EF4-FFF2-40B4-BE49-F238E27FC236}">
                  <a16:creationId xmlns:a16="http://schemas.microsoft.com/office/drawing/2014/main" xmlns="" id="{8A9596F4-B17E-458C-AE49-F6E289902E32}"/>
                </a:ext>
              </a:extLst>
            </p:cNvPr>
            <p:cNvSpPr/>
            <p:nvPr/>
          </p:nvSpPr>
          <p:spPr>
            <a:xfrm rot="16200000">
              <a:off x="6053339" y="2563457"/>
              <a:ext cx="108000" cy="7955668"/>
            </a:xfrm>
            <a:prstGeom prst="round2SameRect">
              <a:avLst>
                <a:gd name="adj1" fmla="val 0"/>
                <a:gd name="adj2" fmla="val 0"/>
              </a:avLst>
            </a:prstGeom>
            <a:gradFill flip="none" rotWithShape="1">
              <a:gsLst>
                <a:gs pos="17000">
                  <a:schemeClr val="bg1">
                    <a:lumMod val="50000"/>
                  </a:schemeClr>
                </a:gs>
                <a:gs pos="59000">
                  <a:schemeClr val="bg1">
                    <a:shade val="100000"/>
                    <a:satMod val="115000"/>
                  </a:schemeClr>
                </a:gs>
              </a:gsLst>
              <a:lin ang="0" scaled="1"/>
              <a:tileRect/>
            </a:gra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자유형 13">
              <a:extLst>
                <a:ext uri="{FF2B5EF4-FFF2-40B4-BE49-F238E27FC236}">
                  <a16:creationId xmlns:a16="http://schemas.microsoft.com/office/drawing/2014/main" xmlns="" id="{570418D9-89E1-420C-9BEC-E8DC28457B83}"/>
                </a:ext>
              </a:extLst>
            </p:cNvPr>
            <p:cNvSpPr/>
            <p:nvPr/>
          </p:nvSpPr>
          <p:spPr>
            <a:xfrm>
              <a:off x="158507" y="6590451"/>
              <a:ext cx="11897663" cy="267549"/>
            </a:xfrm>
            <a:custGeom>
              <a:avLst/>
              <a:gdLst>
                <a:gd name="connsiteX0" fmla="*/ 195955 w 11897663"/>
                <a:gd name="connsiteY0" fmla="*/ 0 h 267549"/>
                <a:gd name="connsiteX1" fmla="*/ 11701708 w 11897663"/>
                <a:gd name="connsiteY1" fmla="*/ 0 h 267549"/>
                <a:gd name="connsiteX2" fmla="*/ 11897663 w 11897663"/>
                <a:gd name="connsiteY2" fmla="*/ 267549 h 267549"/>
                <a:gd name="connsiteX3" fmla="*/ 0 w 11897663"/>
                <a:gd name="connsiteY3" fmla="*/ 267549 h 267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897663" h="267549">
                  <a:moveTo>
                    <a:pt x="195955" y="0"/>
                  </a:moveTo>
                  <a:lnTo>
                    <a:pt x="11701708" y="0"/>
                  </a:lnTo>
                  <a:lnTo>
                    <a:pt x="11897663" y="267549"/>
                  </a:lnTo>
                  <a:lnTo>
                    <a:pt x="0" y="267549"/>
                  </a:ln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자유형 25">
              <a:extLst>
                <a:ext uri="{FF2B5EF4-FFF2-40B4-BE49-F238E27FC236}">
                  <a16:creationId xmlns:a16="http://schemas.microsoft.com/office/drawing/2014/main" xmlns="" id="{82B2348A-1EB6-4AE2-9DCA-33448619604C}"/>
                </a:ext>
              </a:extLst>
            </p:cNvPr>
            <p:cNvSpPr/>
            <p:nvPr/>
          </p:nvSpPr>
          <p:spPr>
            <a:xfrm>
              <a:off x="152400" y="6565900"/>
              <a:ext cx="11750381" cy="292100"/>
            </a:xfrm>
            <a:custGeom>
              <a:avLst/>
              <a:gdLst>
                <a:gd name="connsiteX0" fmla="*/ 177800 w 11722100"/>
                <a:gd name="connsiteY0" fmla="*/ 0 h 292100"/>
                <a:gd name="connsiteX1" fmla="*/ 0 w 11722100"/>
                <a:gd name="connsiteY1" fmla="*/ 292100 h 292100"/>
                <a:gd name="connsiteX2" fmla="*/ 11722100 w 11722100"/>
                <a:gd name="connsiteY2" fmla="*/ 50800 h 292100"/>
                <a:gd name="connsiteX3" fmla="*/ 177800 w 11722100"/>
                <a:gd name="connsiteY3" fmla="*/ 0 h 292100"/>
                <a:gd name="connsiteX0" fmla="*/ 206081 w 11722100"/>
                <a:gd name="connsiteY0" fmla="*/ 0 h 292100"/>
                <a:gd name="connsiteX1" fmla="*/ 0 w 11722100"/>
                <a:gd name="connsiteY1" fmla="*/ 292100 h 292100"/>
                <a:gd name="connsiteX2" fmla="*/ 11722100 w 11722100"/>
                <a:gd name="connsiteY2" fmla="*/ 50800 h 292100"/>
                <a:gd name="connsiteX3" fmla="*/ 206081 w 11722100"/>
                <a:gd name="connsiteY3" fmla="*/ 0 h 292100"/>
                <a:gd name="connsiteX0" fmla="*/ 206081 w 11750381"/>
                <a:gd name="connsiteY0" fmla="*/ 0 h 292100"/>
                <a:gd name="connsiteX1" fmla="*/ 0 w 11750381"/>
                <a:gd name="connsiteY1" fmla="*/ 292100 h 292100"/>
                <a:gd name="connsiteX2" fmla="*/ 11750381 w 11750381"/>
                <a:gd name="connsiteY2" fmla="*/ 31947 h 292100"/>
                <a:gd name="connsiteX3" fmla="*/ 206081 w 11750381"/>
                <a:gd name="connsiteY3" fmla="*/ 0 h 29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750381" h="292100">
                  <a:moveTo>
                    <a:pt x="206081" y="0"/>
                  </a:moveTo>
                  <a:lnTo>
                    <a:pt x="0" y="292100"/>
                  </a:lnTo>
                  <a:lnTo>
                    <a:pt x="11750381" y="31947"/>
                  </a:lnTo>
                  <a:lnTo>
                    <a:pt x="206081" y="0"/>
                  </a:lnTo>
                  <a:close/>
                </a:path>
              </a:pathLst>
            </a:custGeom>
            <a:solidFill>
              <a:schemeClr val="tx1">
                <a:alpha val="1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모서리가 둥근 직사각형 14">
              <a:extLst>
                <a:ext uri="{FF2B5EF4-FFF2-40B4-BE49-F238E27FC236}">
                  <a16:creationId xmlns:a16="http://schemas.microsoft.com/office/drawing/2014/main" xmlns="" id="{6E3644F0-549C-41A2-A08D-D4CDE8548176}"/>
                </a:ext>
              </a:extLst>
            </p:cNvPr>
            <p:cNvSpPr/>
            <p:nvPr/>
          </p:nvSpPr>
          <p:spPr>
            <a:xfrm>
              <a:off x="524266" y="6670585"/>
              <a:ext cx="597524" cy="64121"/>
            </a:xfrm>
            <a:prstGeom prst="roundRect">
              <a:avLst>
                <a:gd name="adj" fmla="val 50000"/>
              </a:avLst>
            </a:prstGeom>
            <a:solidFill>
              <a:srgbClr val="00B0F0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7289592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2019-08-05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71100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2019-08-05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72964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2019-08-05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70192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2019-08-05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35108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2019-08-05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79161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2019-08-05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20403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2019-08-05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37447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2019-08-05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46022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8.png"/><Relationship Id="rId4" Type="http://schemas.openxmlformats.org/officeDocument/2006/relationships/oleObject" Target="../embeddings/oleObject1.bin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e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36000"/>
            <a:lum/>
          </a:blip>
          <a:srcRect/>
          <a:tile tx="0" ty="0" sx="70000" sy="7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417759" y="660401"/>
            <a:ext cx="11535682" cy="6197600"/>
            <a:chOff x="417759" y="660401"/>
            <a:chExt cx="11535682" cy="6197600"/>
          </a:xfrm>
        </p:grpSpPr>
        <p:pic>
          <p:nvPicPr>
            <p:cNvPr id="72" name="그림 71"/>
            <p:cNvPicPr>
              <a:picLocks noChangeAspect="1"/>
            </p:cNvPicPr>
            <p:nvPr/>
          </p:nvPicPr>
          <p:blipFill>
            <a:blip r:embed="rId4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67638" y="3439683"/>
              <a:ext cx="1186609" cy="1186609"/>
            </a:xfrm>
            <a:prstGeom prst="rect">
              <a:avLst/>
            </a:prstGeom>
          </p:spPr>
        </p:pic>
        <p:pic>
          <p:nvPicPr>
            <p:cNvPr id="73" name="그림 72"/>
            <p:cNvPicPr>
              <a:picLocks noChangeAspect="1"/>
            </p:cNvPicPr>
            <p:nvPr/>
          </p:nvPicPr>
          <p:blipFill>
            <a:blip r:embed="rId5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0937" y="931696"/>
              <a:ext cx="1364810" cy="1364810"/>
            </a:xfrm>
            <a:prstGeom prst="rect">
              <a:avLst/>
            </a:prstGeom>
          </p:spPr>
        </p:pic>
        <p:pic>
          <p:nvPicPr>
            <p:cNvPr id="74" name="그림 73"/>
            <p:cNvPicPr>
              <a:picLocks noChangeAspect="1"/>
            </p:cNvPicPr>
            <p:nvPr/>
          </p:nvPicPr>
          <p:blipFill>
            <a:blip r:embed="rId6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8879" y="3415805"/>
              <a:ext cx="1616285" cy="1616285"/>
            </a:xfrm>
            <a:prstGeom prst="rect">
              <a:avLst/>
            </a:prstGeom>
          </p:spPr>
        </p:pic>
        <p:pic>
          <p:nvPicPr>
            <p:cNvPr id="75" name="그림 74"/>
            <p:cNvPicPr>
              <a:picLocks noChangeAspect="1"/>
            </p:cNvPicPr>
            <p:nvPr/>
          </p:nvPicPr>
          <p:blipFill>
            <a:blip r:embed="rId7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17146" y="5600700"/>
              <a:ext cx="736295" cy="736295"/>
            </a:xfrm>
            <a:prstGeom prst="rect">
              <a:avLst/>
            </a:prstGeom>
          </p:spPr>
        </p:pic>
        <p:pic>
          <p:nvPicPr>
            <p:cNvPr id="76" name="그림 75"/>
            <p:cNvPicPr>
              <a:picLocks noChangeAspect="1"/>
            </p:cNvPicPr>
            <p:nvPr/>
          </p:nvPicPr>
          <p:blipFill>
            <a:blip r:embed="rId8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01671" y="1399770"/>
              <a:ext cx="594423" cy="594423"/>
            </a:xfrm>
            <a:prstGeom prst="rect">
              <a:avLst/>
            </a:prstGeom>
          </p:spPr>
        </p:pic>
        <p:pic>
          <p:nvPicPr>
            <p:cNvPr id="77" name="그림 76"/>
            <p:cNvPicPr>
              <a:picLocks noChangeAspect="1"/>
            </p:cNvPicPr>
            <p:nvPr/>
          </p:nvPicPr>
          <p:blipFill>
            <a:blip r:embed="rId9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7759" y="5689600"/>
              <a:ext cx="865758" cy="865758"/>
            </a:xfrm>
            <a:prstGeom prst="rect">
              <a:avLst/>
            </a:prstGeom>
          </p:spPr>
        </p:pic>
        <p:sp>
          <p:nvSpPr>
            <p:cNvPr id="4" name="양쪽 모서리가 둥근 사각형 3"/>
            <p:cNvSpPr/>
            <p:nvPr/>
          </p:nvSpPr>
          <p:spPr>
            <a:xfrm>
              <a:off x="1986155" y="660401"/>
              <a:ext cx="8220816" cy="4614178"/>
            </a:xfrm>
            <a:prstGeom prst="round2SameRect">
              <a:avLst>
                <a:gd name="adj1" fmla="val 6623"/>
                <a:gd name="adj2" fmla="val 0"/>
              </a:avLst>
            </a:prstGeom>
            <a:pattFill prst="ltDnDiag">
              <a:fgClr>
                <a:schemeClr val="bg1">
                  <a:lumMod val="75000"/>
                </a:schemeClr>
              </a:fgClr>
              <a:bgClr>
                <a:schemeClr val="bg1">
                  <a:lumMod val="95000"/>
                </a:schemeClr>
              </a:bgClr>
            </a:pattFill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양쪽 모서리가 둥근 사각형 4"/>
            <p:cNvSpPr/>
            <p:nvPr/>
          </p:nvSpPr>
          <p:spPr>
            <a:xfrm>
              <a:off x="2191786" y="881743"/>
              <a:ext cx="7809549" cy="4392836"/>
            </a:xfrm>
            <a:prstGeom prst="round2SameRect">
              <a:avLst>
                <a:gd name="adj1" fmla="val 3284"/>
                <a:gd name="adj2" fmla="val 0"/>
              </a:avLst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양쪽 모서리가 둥근 사각형 6"/>
            <p:cNvSpPr/>
            <p:nvPr/>
          </p:nvSpPr>
          <p:spPr>
            <a:xfrm rot="16200000">
              <a:off x="2497335" y="4703865"/>
              <a:ext cx="156907" cy="1298332"/>
            </a:xfrm>
            <a:prstGeom prst="round2SameRect">
              <a:avLst>
                <a:gd name="adj1" fmla="val 19304"/>
                <a:gd name="adj2" fmla="val 0"/>
              </a:avLst>
            </a:prstGeom>
            <a:gradFill flip="none" rotWithShape="1">
              <a:gsLst>
                <a:gs pos="17000">
                  <a:schemeClr val="bg1">
                    <a:shade val="67500"/>
                    <a:satMod val="115000"/>
                  </a:schemeClr>
                </a:gs>
                <a:gs pos="59000">
                  <a:schemeClr val="bg1">
                    <a:shade val="100000"/>
                    <a:satMod val="115000"/>
                  </a:schemeClr>
                </a:gs>
              </a:gsLst>
              <a:lin ang="0" scaled="1"/>
              <a:tileRect/>
            </a:gra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양쪽 모서리가 둥근 사각형 7"/>
            <p:cNvSpPr/>
            <p:nvPr/>
          </p:nvSpPr>
          <p:spPr>
            <a:xfrm rot="5400000" flipH="1">
              <a:off x="9537759" y="4703864"/>
              <a:ext cx="156905" cy="1298332"/>
            </a:xfrm>
            <a:prstGeom prst="round2SameRect">
              <a:avLst>
                <a:gd name="adj1" fmla="val 19304"/>
                <a:gd name="adj2" fmla="val 0"/>
              </a:avLst>
            </a:prstGeom>
            <a:gradFill flip="none" rotWithShape="1">
              <a:gsLst>
                <a:gs pos="17000">
                  <a:schemeClr val="bg1">
                    <a:shade val="67500"/>
                    <a:satMod val="115000"/>
                  </a:schemeClr>
                </a:gs>
                <a:gs pos="59000">
                  <a:schemeClr val="bg1">
                    <a:shade val="100000"/>
                    <a:satMod val="115000"/>
                  </a:schemeClr>
                </a:gs>
              </a:gsLst>
              <a:lin ang="0" scaled="1"/>
              <a:tileRect/>
            </a:gra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양쪽 모서리가 둥근 사각형 8"/>
            <p:cNvSpPr/>
            <p:nvPr/>
          </p:nvSpPr>
          <p:spPr>
            <a:xfrm rot="16200000">
              <a:off x="6017548" y="2481983"/>
              <a:ext cx="156905" cy="5742089"/>
            </a:xfrm>
            <a:prstGeom prst="round2SameRect">
              <a:avLst>
                <a:gd name="adj1" fmla="val 0"/>
                <a:gd name="adj2" fmla="val 0"/>
              </a:avLst>
            </a:prstGeom>
            <a:gradFill flip="none" rotWithShape="1">
              <a:gsLst>
                <a:gs pos="17000">
                  <a:schemeClr val="bg1">
                    <a:shade val="67500"/>
                    <a:satMod val="115000"/>
                  </a:schemeClr>
                </a:gs>
                <a:gs pos="59000">
                  <a:schemeClr val="bg1">
                    <a:shade val="100000"/>
                    <a:satMod val="115000"/>
                  </a:schemeClr>
                </a:gs>
              </a:gsLst>
              <a:lin ang="0" scaled="1"/>
              <a:tileRect/>
            </a:gra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사다리꼴 9"/>
            <p:cNvSpPr/>
            <p:nvPr/>
          </p:nvSpPr>
          <p:spPr>
            <a:xfrm>
              <a:off x="1189705" y="5431480"/>
              <a:ext cx="9812590" cy="1426521"/>
            </a:xfrm>
            <a:prstGeom prst="trapezoid">
              <a:avLst>
                <a:gd name="adj" fmla="val 54545"/>
              </a:avLst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사다리꼴 10"/>
            <p:cNvSpPr/>
            <p:nvPr/>
          </p:nvSpPr>
          <p:spPr>
            <a:xfrm>
              <a:off x="1986155" y="5702172"/>
              <a:ext cx="8279223" cy="1155829"/>
            </a:xfrm>
            <a:prstGeom prst="trapezoid">
              <a:avLst>
                <a:gd name="adj" fmla="val 46405"/>
              </a:avLst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평행 사변형 11"/>
            <p:cNvSpPr/>
            <p:nvPr/>
          </p:nvSpPr>
          <p:spPr>
            <a:xfrm>
              <a:off x="2792008" y="5912910"/>
              <a:ext cx="601189" cy="172394"/>
            </a:xfrm>
            <a:prstGeom prst="parallelogram">
              <a:avLst>
                <a:gd name="adj" fmla="val 43806"/>
              </a:avLst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평행 사변형 12"/>
            <p:cNvSpPr/>
            <p:nvPr/>
          </p:nvSpPr>
          <p:spPr>
            <a:xfrm>
              <a:off x="2673131" y="6209586"/>
              <a:ext cx="601189" cy="172394"/>
            </a:xfrm>
            <a:prstGeom prst="parallelogram">
              <a:avLst>
                <a:gd name="adj" fmla="val 43806"/>
              </a:avLst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평행 사변형 13"/>
            <p:cNvSpPr/>
            <p:nvPr/>
          </p:nvSpPr>
          <p:spPr>
            <a:xfrm>
              <a:off x="2548851" y="6514626"/>
              <a:ext cx="844345" cy="172394"/>
            </a:xfrm>
            <a:prstGeom prst="parallelogram">
              <a:avLst>
                <a:gd name="adj" fmla="val 43806"/>
              </a:avLst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평행 사변형 14"/>
            <p:cNvSpPr/>
            <p:nvPr/>
          </p:nvSpPr>
          <p:spPr>
            <a:xfrm>
              <a:off x="3429619" y="5912910"/>
              <a:ext cx="374797" cy="172394"/>
            </a:xfrm>
            <a:prstGeom prst="parallelogram">
              <a:avLst>
                <a:gd name="adj" fmla="val 43806"/>
              </a:avLst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평행 사변형 15"/>
            <p:cNvSpPr/>
            <p:nvPr/>
          </p:nvSpPr>
          <p:spPr>
            <a:xfrm>
              <a:off x="3843409" y="5912910"/>
              <a:ext cx="374797" cy="172394"/>
            </a:xfrm>
            <a:prstGeom prst="parallelogram">
              <a:avLst>
                <a:gd name="adj" fmla="val 43806"/>
              </a:avLst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평행 사변형 16"/>
            <p:cNvSpPr/>
            <p:nvPr/>
          </p:nvSpPr>
          <p:spPr>
            <a:xfrm>
              <a:off x="4257199" y="5912910"/>
              <a:ext cx="374797" cy="172394"/>
            </a:xfrm>
            <a:prstGeom prst="parallelogram">
              <a:avLst>
                <a:gd name="adj" fmla="val 43806"/>
              </a:avLst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평행 사변형 17"/>
            <p:cNvSpPr/>
            <p:nvPr/>
          </p:nvSpPr>
          <p:spPr>
            <a:xfrm>
              <a:off x="4670988" y="5912910"/>
              <a:ext cx="374797" cy="172394"/>
            </a:xfrm>
            <a:prstGeom prst="parallelogram">
              <a:avLst>
                <a:gd name="adj" fmla="val 37538"/>
              </a:avLst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평행 사변형 18"/>
            <p:cNvSpPr/>
            <p:nvPr/>
          </p:nvSpPr>
          <p:spPr>
            <a:xfrm>
              <a:off x="5084778" y="5912910"/>
              <a:ext cx="374797" cy="172394"/>
            </a:xfrm>
            <a:prstGeom prst="parallelogram">
              <a:avLst>
                <a:gd name="adj" fmla="val 35448"/>
              </a:avLst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" name="평행 사변형 19"/>
            <p:cNvSpPr/>
            <p:nvPr/>
          </p:nvSpPr>
          <p:spPr>
            <a:xfrm>
              <a:off x="5498568" y="5912910"/>
              <a:ext cx="374797" cy="172394"/>
            </a:xfrm>
            <a:prstGeom prst="parallelogram">
              <a:avLst>
                <a:gd name="adj" fmla="val 31269"/>
              </a:avLst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사다리꼴 20"/>
            <p:cNvSpPr/>
            <p:nvPr/>
          </p:nvSpPr>
          <p:spPr>
            <a:xfrm>
              <a:off x="5940398" y="5912910"/>
              <a:ext cx="374797" cy="172394"/>
            </a:xfrm>
            <a:prstGeom prst="trapezoid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2" name="평행 사변형 31"/>
            <p:cNvSpPr/>
            <p:nvPr/>
          </p:nvSpPr>
          <p:spPr>
            <a:xfrm flipH="1">
              <a:off x="8887923" y="5912910"/>
              <a:ext cx="601189" cy="172394"/>
            </a:xfrm>
            <a:prstGeom prst="parallelogram">
              <a:avLst>
                <a:gd name="adj" fmla="val 43806"/>
              </a:avLst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b="1" dirty="0">
                  <a:solidFill>
                    <a:schemeClr val="bg1"/>
                  </a:solidFill>
                </a:rPr>
                <a:t>START</a:t>
              </a:r>
              <a:endParaRPr lang="ko-KR" altLang="en-US" sz="600" b="1" dirty="0">
                <a:solidFill>
                  <a:schemeClr val="bg1"/>
                </a:solidFill>
              </a:endParaRPr>
            </a:p>
          </p:txBody>
        </p:sp>
        <p:sp>
          <p:nvSpPr>
            <p:cNvPr id="33" name="평행 사변형 32"/>
            <p:cNvSpPr/>
            <p:nvPr/>
          </p:nvSpPr>
          <p:spPr>
            <a:xfrm flipH="1">
              <a:off x="8476703" y="5912910"/>
              <a:ext cx="374797" cy="172394"/>
            </a:xfrm>
            <a:prstGeom prst="parallelogram">
              <a:avLst>
                <a:gd name="adj" fmla="val 43806"/>
              </a:avLst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4" name="평행 사변형 33"/>
            <p:cNvSpPr/>
            <p:nvPr/>
          </p:nvSpPr>
          <p:spPr>
            <a:xfrm flipH="1">
              <a:off x="8062914" y="5912910"/>
              <a:ext cx="374797" cy="172394"/>
            </a:xfrm>
            <a:prstGeom prst="parallelogram">
              <a:avLst>
                <a:gd name="adj" fmla="val 43806"/>
              </a:avLst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5" name="평행 사변형 34"/>
            <p:cNvSpPr/>
            <p:nvPr/>
          </p:nvSpPr>
          <p:spPr>
            <a:xfrm flipH="1">
              <a:off x="7649124" y="5912910"/>
              <a:ext cx="374797" cy="172394"/>
            </a:xfrm>
            <a:prstGeom prst="parallelogram">
              <a:avLst>
                <a:gd name="adj" fmla="val 43806"/>
              </a:avLst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6" name="평행 사변형 35"/>
            <p:cNvSpPr/>
            <p:nvPr/>
          </p:nvSpPr>
          <p:spPr>
            <a:xfrm flipH="1">
              <a:off x="7235334" y="5912910"/>
              <a:ext cx="374797" cy="172394"/>
            </a:xfrm>
            <a:prstGeom prst="parallelogram">
              <a:avLst>
                <a:gd name="adj" fmla="val 37538"/>
              </a:avLst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7" name="평행 사변형 36"/>
            <p:cNvSpPr/>
            <p:nvPr/>
          </p:nvSpPr>
          <p:spPr>
            <a:xfrm flipH="1">
              <a:off x="6821545" y="5912910"/>
              <a:ext cx="374797" cy="172394"/>
            </a:xfrm>
            <a:prstGeom prst="parallelogram">
              <a:avLst>
                <a:gd name="adj" fmla="val 35448"/>
              </a:avLst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8" name="평행 사변형 37"/>
            <p:cNvSpPr/>
            <p:nvPr/>
          </p:nvSpPr>
          <p:spPr>
            <a:xfrm flipH="1">
              <a:off x="6407755" y="5912910"/>
              <a:ext cx="374797" cy="172394"/>
            </a:xfrm>
            <a:prstGeom prst="parallelogram">
              <a:avLst>
                <a:gd name="adj" fmla="val 31269"/>
              </a:avLst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0" name="평행 사변형 39"/>
            <p:cNvSpPr/>
            <p:nvPr/>
          </p:nvSpPr>
          <p:spPr>
            <a:xfrm>
              <a:off x="3323808" y="6208406"/>
              <a:ext cx="374797" cy="172394"/>
            </a:xfrm>
            <a:prstGeom prst="parallelogram">
              <a:avLst>
                <a:gd name="adj" fmla="val 43806"/>
              </a:avLst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1" name="평행 사변형 40"/>
            <p:cNvSpPr/>
            <p:nvPr/>
          </p:nvSpPr>
          <p:spPr>
            <a:xfrm>
              <a:off x="3737598" y="6208406"/>
              <a:ext cx="374797" cy="172394"/>
            </a:xfrm>
            <a:prstGeom prst="parallelogram">
              <a:avLst>
                <a:gd name="adj" fmla="val 43806"/>
              </a:avLst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2" name="평행 사변형 41"/>
            <p:cNvSpPr/>
            <p:nvPr/>
          </p:nvSpPr>
          <p:spPr>
            <a:xfrm>
              <a:off x="4151388" y="6208406"/>
              <a:ext cx="374797" cy="172394"/>
            </a:xfrm>
            <a:prstGeom prst="parallelogram">
              <a:avLst>
                <a:gd name="adj" fmla="val 43806"/>
              </a:avLst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3" name="평행 사변형 42"/>
            <p:cNvSpPr/>
            <p:nvPr/>
          </p:nvSpPr>
          <p:spPr>
            <a:xfrm>
              <a:off x="4565178" y="6208406"/>
              <a:ext cx="374797" cy="172394"/>
            </a:xfrm>
            <a:prstGeom prst="parallelogram">
              <a:avLst>
                <a:gd name="adj" fmla="val 37538"/>
              </a:avLst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4" name="평행 사변형 43"/>
            <p:cNvSpPr/>
            <p:nvPr/>
          </p:nvSpPr>
          <p:spPr>
            <a:xfrm>
              <a:off x="4978967" y="6208406"/>
              <a:ext cx="374797" cy="172394"/>
            </a:xfrm>
            <a:prstGeom prst="parallelogram">
              <a:avLst>
                <a:gd name="adj" fmla="val 35448"/>
              </a:avLst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5" name="평행 사변형 44"/>
            <p:cNvSpPr/>
            <p:nvPr/>
          </p:nvSpPr>
          <p:spPr>
            <a:xfrm>
              <a:off x="5392757" y="6208406"/>
              <a:ext cx="374797" cy="172394"/>
            </a:xfrm>
            <a:prstGeom prst="parallelogram">
              <a:avLst>
                <a:gd name="adj" fmla="val 31269"/>
              </a:avLst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6" name="사다리꼴 45"/>
            <p:cNvSpPr/>
            <p:nvPr/>
          </p:nvSpPr>
          <p:spPr>
            <a:xfrm>
              <a:off x="5890666" y="6208406"/>
              <a:ext cx="482497" cy="172394"/>
            </a:xfrm>
            <a:prstGeom prst="trapezoid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7" name="평행 사변형 46"/>
            <p:cNvSpPr/>
            <p:nvPr/>
          </p:nvSpPr>
          <p:spPr>
            <a:xfrm flipH="1">
              <a:off x="9015780" y="6208406"/>
              <a:ext cx="601189" cy="172394"/>
            </a:xfrm>
            <a:prstGeom prst="parallelogram">
              <a:avLst>
                <a:gd name="adj" fmla="val 43806"/>
              </a:avLst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8" name="평행 사변형 47"/>
            <p:cNvSpPr/>
            <p:nvPr/>
          </p:nvSpPr>
          <p:spPr>
            <a:xfrm flipH="1">
              <a:off x="8604560" y="6208406"/>
              <a:ext cx="374797" cy="172394"/>
            </a:xfrm>
            <a:prstGeom prst="parallelogram">
              <a:avLst>
                <a:gd name="adj" fmla="val 43806"/>
              </a:avLst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9" name="평행 사변형 48"/>
            <p:cNvSpPr/>
            <p:nvPr/>
          </p:nvSpPr>
          <p:spPr>
            <a:xfrm flipH="1">
              <a:off x="8190771" y="6208406"/>
              <a:ext cx="374797" cy="172394"/>
            </a:xfrm>
            <a:prstGeom prst="parallelogram">
              <a:avLst>
                <a:gd name="adj" fmla="val 43806"/>
              </a:avLst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0" name="평행 사변형 49"/>
            <p:cNvSpPr/>
            <p:nvPr/>
          </p:nvSpPr>
          <p:spPr>
            <a:xfrm flipH="1">
              <a:off x="7776981" y="6208406"/>
              <a:ext cx="374797" cy="172394"/>
            </a:xfrm>
            <a:prstGeom prst="parallelogram">
              <a:avLst>
                <a:gd name="adj" fmla="val 43806"/>
              </a:avLst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1" name="평행 사변형 50"/>
            <p:cNvSpPr/>
            <p:nvPr/>
          </p:nvSpPr>
          <p:spPr>
            <a:xfrm flipH="1">
              <a:off x="7363191" y="6208406"/>
              <a:ext cx="374797" cy="172394"/>
            </a:xfrm>
            <a:prstGeom prst="parallelogram">
              <a:avLst>
                <a:gd name="adj" fmla="val 37538"/>
              </a:avLst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2" name="평행 사변형 51"/>
            <p:cNvSpPr/>
            <p:nvPr/>
          </p:nvSpPr>
          <p:spPr>
            <a:xfrm flipH="1">
              <a:off x="6949402" y="6208406"/>
              <a:ext cx="374797" cy="172394"/>
            </a:xfrm>
            <a:prstGeom prst="parallelogram">
              <a:avLst>
                <a:gd name="adj" fmla="val 35448"/>
              </a:avLst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3" name="평행 사변형 52"/>
            <p:cNvSpPr/>
            <p:nvPr/>
          </p:nvSpPr>
          <p:spPr>
            <a:xfrm flipH="1">
              <a:off x="6535612" y="6208406"/>
              <a:ext cx="374797" cy="172394"/>
            </a:xfrm>
            <a:prstGeom prst="parallelogram">
              <a:avLst>
                <a:gd name="adj" fmla="val 31269"/>
              </a:avLst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4" name="평행 사변형 53"/>
            <p:cNvSpPr/>
            <p:nvPr/>
          </p:nvSpPr>
          <p:spPr>
            <a:xfrm>
              <a:off x="3486257" y="6514626"/>
              <a:ext cx="374797" cy="172394"/>
            </a:xfrm>
            <a:prstGeom prst="parallelogram">
              <a:avLst>
                <a:gd name="adj" fmla="val 43806"/>
              </a:avLst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5" name="평행 사변형 54"/>
            <p:cNvSpPr/>
            <p:nvPr/>
          </p:nvSpPr>
          <p:spPr>
            <a:xfrm>
              <a:off x="3900047" y="6514626"/>
              <a:ext cx="374797" cy="172394"/>
            </a:xfrm>
            <a:prstGeom prst="parallelogram">
              <a:avLst>
                <a:gd name="adj" fmla="val 43806"/>
              </a:avLst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6" name="평행 사변형 55"/>
            <p:cNvSpPr/>
            <p:nvPr/>
          </p:nvSpPr>
          <p:spPr>
            <a:xfrm>
              <a:off x="4313836" y="6514626"/>
              <a:ext cx="374797" cy="172394"/>
            </a:xfrm>
            <a:prstGeom prst="parallelogram">
              <a:avLst>
                <a:gd name="adj" fmla="val 43806"/>
              </a:avLst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7" name="평행 사변형 56"/>
            <p:cNvSpPr/>
            <p:nvPr/>
          </p:nvSpPr>
          <p:spPr>
            <a:xfrm>
              <a:off x="4727626" y="6514626"/>
              <a:ext cx="374797" cy="172394"/>
            </a:xfrm>
            <a:prstGeom prst="parallelogram">
              <a:avLst>
                <a:gd name="adj" fmla="val 37538"/>
              </a:avLst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8" name="평행 사변형 57"/>
            <p:cNvSpPr/>
            <p:nvPr/>
          </p:nvSpPr>
          <p:spPr>
            <a:xfrm>
              <a:off x="5141416" y="6514626"/>
              <a:ext cx="374797" cy="172394"/>
            </a:xfrm>
            <a:prstGeom prst="parallelogram">
              <a:avLst>
                <a:gd name="adj" fmla="val 35448"/>
              </a:avLst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1" name="평행 사변형 60"/>
            <p:cNvSpPr/>
            <p:nvPr/>
          </p:nvSpPr>
          <p:spPr>
            <a:xfrm flipH="1">
              <a:off x="9159535" y="6514626"/>
              <a:ext cx="601189" cy="172394"/>
            </a:xfrm>
            <a:prstGeom prst="parallelogram">
              <a:avLst>
                <a:gd name="adj" fmla="val 43806"/>
              </a:avLst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2" name="평행 사변형 61"/>
            <p:cNvSpPr/>
            <p:nvPr/>
          </p:nvSpPr>
          <p:spPr>
            <a:xfrm flipH="1">
              <a:off x="8748315" y="6514626"/>
              <a:ext cx="374797" cy="172394"/>
            </a:xfrm>
            <a:prstGeom prst="parallelogram">
              <a:avLst>
                <a:gd name="adj" fmla="val 43806"/>
              </a:avLst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3" name="평행 사변형 62"/>
            <p:cNvSpPr/>
            <p:nvPr/>
          </p:nvSpPr>
          <p:spPr>
            <a:xfrm flipH="1">
              <a:off x="8334526" y="6514626"/>
              <a:ext cx="374797" cy="172394"/>
            </a:xfrm>
            <a:prstGeom prst="parallelogram">
              <a:avLst>
                <a:gd name="adj" fmla="val 43806"/>
              </a:avLst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4" name="평행 사변형 63"/>
            <p:cNvSpPr/>
            <p:nvPr/>
          </p:nvSpPr>
          <p:spPr>
            <a:xfrm flipH="1">
              <a:off x="7920736" y="6514626"/>
              <a:ext cx="374797" cy="172394"/>
            </a:xfrm>
            <a:prstGeom prst="parallelogram">
              <a:avLst>
                <a:gd name="adj" fmla="val 43806"/>
              </a:avLst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5" name="평행 사변형 64"/>
            <p:cNvSpPr/>
            <p:nvPr/>
          </p:nvSpPr>
          <p:spPr>
            <a:xfrm flipH="1">
              <a:off x="7506946" y="6514626"/>
              <a:ext cx="374797" cy="172394"/>
            </a:xfrm>
            <a:prstGeom prst="parallelogram">
              <a:avLst>
                <a:gd name="adj" fmla="val 37538"/>
              </a:avLst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6" name="평행 사변형 65"/>
            <p:cNvSpPr/>
            <p:nvPr/>
          </p:nvSpPr>
          <p:spPr>
            <a:xfrm flipH="1">
              <a:off x="7093156" y="6514626"/>
              <a:ext cx="374797" cy="172394"/>
            </a:xfrm>
            <a:prstGeom prst="parallelogram">
              <a:avLst>
                <a:gd name="adj" fmla="val 35448"/>
              </a:avLst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7" name="평행 사변형 66"/>
            <p:cNvSpPr/>
            <p:nvPr/>
          </p:nvSpPr>
          <p:spPr>
            <a:xfrm flipH="1">
              <a:off x="6679367" y="6514626"/>
              <a:ext cx="374797" cy="172394"/>
            </a:xfrm>
            <a:prstGeom prst="parallelogram">
              <a:avLst>
                <a:gd name="adj" fmla="val 31269"/>
              </a:avLst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0" name="평행 사변형 69"/>
            <p:cNvSpPr/>
            <p:nvPr/>
          </p:nvSpPr>
          <p:spPr>
            <a:xfrm flipH="1">
              <a:off x="6185764" y="6514626"/>
              <a:ext cx="374797" cy="172394"/>
            </a:xfrm>
            <a:prstGeom prst="parallelogram">
              <a:avLst>
                <a:gd name="adj" fmla="val 12462"/>
              </a:avLst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1" name="평행 사변형 70"/>
            <p:cNvSpPr/>
            <p:nvPr/>
          </p:nvSpPr>
          <p:spPr>
            <a:xfrm>
              <a:off x="5681356" y="6519259"/>
              <a:ext cx="374797" cy="172394"/>
            </a:xfrm>
            <a:prstGeom prst="parallelogram">
              <a:avLst>
                <a:gd name="adj" fmla="val 17164"/>
              </a:avLst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7" name="자유형 86"/>
            <p:cNvSpPr/>
            <p:nvPr/>
          </p:nvSpPr>
          <p:spPr>
            <a:xfrm>
              <a:off x="1197401" y="5417071"/>
              <a:ext cx="9034631" cy="1426521"/>
            </a:xfrm>
            <a:custGeom>
              <a:avLst/>
              <a:gdLst>
                <a:gd name="connsiteX0" fmla="*/ 647700 w 7962900"/>
                <a:gd name="connsiteY0" fmla="*/ 0 h 1257300"/>
                <a:gd name="connsiteX1" fmla="*/ 0 w 7962900"/>
                <a:gd name="connsiteY1" fmla="*/ 1257300 h 1257300"/>
                <a:gd name="connsiteX2" fmla="*/ 7962900 w 7962900"/>
                <a:gd name="connsiteY2" fmla="*/ 12700 h 1257300"/>
                <a:gd name="connsiteX3" fmla="*/ 647700 w 7962900"/>
                <a:gd name="connsiteY3" fmla="*/ 0 h 1257300"/>
                <a:gd name="connsiteX0" fmla="*/ 681280 w 7962900"/>
                <a:gd name="connsiteY0" fmla="*/ 0 h 1257300"/>
                <a:gd name="connsiteX1" fmla="*/ 0 w 7962900"/>
                <a:gd name="connsiteY1" fmla="*/ 1257300 h 1257300"/>
                <a:gd name="connsiteX2" fmla="*/ 7962900 w 7962900"/>
                <a:gd name="connsiteY2" fmla="*/ 12700 h 1257300"/>
                <a:gd name="connsiteX3" fmla="*/ 681280 w 7962900"/>
                <a:gd name="connsiteY3" fmla="*/ 0 h 1257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962900" h="1257300">
                  <a:moveTo>
                    <a:pt x="681280" y="0"/>
                  </a:moveTo>
                  <a:lnTo>
                    <a:pt x="0" y="1257300"/>
                  </a:lnTo>
                  <a:lnTo>
                    <a:pt x="7962900" y="12700"/>
                  </a:lnTo>
                  <a:lnTo>
                    <a:pt x="681280" y="0"/>
                  </a:lnTo>
                  <a:close/>
                </a:path>
              </a:pathLst>
            </a:custGeom>
            <a:solidFill>
              <a:schemeClr val="tx1">
                <a:alpha val="1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2" name="직사각형 101"/>
          <p:cNvSpPr/>
          <p:nvPr/>
        </p:nvSpPr>
        <p:spPr>
          <a:xfrm>
            <a:off x="2930447" y="1696982"/>
            <a:ext cx="6331105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3200" dirty="0">
                <a:solidFill>
                  <a:prstClr val="black">
                    <a:lumMod val="50000"/>
                    <a:lumOff val="50000"/>
                  </a:prstClr>
                </a:solidFill>
                <a:latin typeface="a스케치고딕" panose="02020600000000000000" pitchFamily="18" charset="-127"/>
                <a:ea typeface="a스케치고딕" panose="02020600000000000000" pitchFamily="18" charset="-127"/>
              </a:rPr>
              <a:t>Game Programming</a:t>
            </a:r>
          </a:p>
          <a:p>
            <a:pPr algn="ctr"/>
            <a:r>
              <a:rPr lang="en-US" altLang="ko-KR" sz="4800" b="1" dirty="0">
                <a:solidFill>
                  <a:prstClr val="black">
                    <a:lumMod val="50000"/>
                    <a:lumOff val="50000"/>
                  </a:prstClr>
                </a:solidFill>
                <a:latin typeface="a스케치고딕" panose="02020600000000000000" pitchFamily="18" charset="-127"/>
                <a:ea typeface="a스케치고딕" panose="02020600000000000000" pitchFamily="18" charset="-127"/>
              </a:rPr>
              <a:t>Sub Project proposal</a:t>
            </a:r>
          </a:p>
        </p:txBody>
      </p:sp>
      <p:grpSp>
        <p:nvGrpSpPr>
          <p:cNvPr id="103" name="그룹 102"/>
          <p:cNvGrpSpPr/>
          <p:nvPr/>
        </p:nvGrpSpPr>
        <p:grpSpPr>
          <a:xfrm>
            <a:off x="4347026" y="3697561"/>
            <a:ext cx="3585645" cy="1148059"/>
            <a:chOff x="4200055" y="3730748"/>
            <a:chExt cx="3585645" cy="1148059"/>
          </a:xfrm>
        </p:grpSpPr>
        <p:sp>
          <p:nvSpPr>
            <p:cNvPr id="104" name="직사각형 103"/>
            <p:cNvSpPr/>
            <p:nvPr/>
          </p:nvSpPr>
          <p:spPr>
            <a:xfrm>
              <a:off x="4343976" y="3730748"/>
              <a:ext cx="2998656" cy="111415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스케치고딕" panose="02020600000000000000" pitchFamily="18" charset="-127"/>
                  <a:ea typeface="a스케치고딕" panose="02020600000000000000" pitchFamily="18" charset="-127"/>
                </a:rPr>
                <a:t>하영</a:t>
              </a:r>
              <a:endPara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a스케치고딕" panose="02020600000000000000" pitchFamily="18" charset="-127"/>
                <a:ea typeface="a스케치고딕" panose="02020600000000000000" pitchFamily="18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2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스케치고딕" panose="02020600000000000000" pitchFamily="18" charset="-127"/>
                  <a:ea typeface="a스케치고딕" panose="02020600000000000000" pitchFamily="18" charset="-127"/>
                </a:rPr>
                <a:t>김윤영</a:t>
              </a:r>
              <a:endPara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a스케치고딕" panose="02020600000000000000" pitchFamily="18" charset="-127"/>
                <a:ea typeface="a스케치고딕" panose="02020600000000000000" pitchFamily="18" charset="-127"/>
              </a:endParaRPr>
            </a:p>
          </p:txBody>
        </p:sp>
        <p:cxnSp>
          <p:nvCxnSpPr>
            <p:cNvPr id="105" name="직선 연결선 104"/>
            <p:cNvCxnSpPr/>
            <p:nvPr/>
          </p:nvCxnSpPr>
          <p:spPr>
            <a:xfrm>
              <a:off x="4200055" y="4092652"/>
              <a:ext cx="324000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 105"/>
            <p:cNvCxnSpPr/>
            <p:nvPr/>
          </p:nvCxnSpPr>
          <p:spPr>
            <a:xfrm>
              <a:off x="4437700" y="4597842"/>
              <a:ext cx="334800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 106"/>
            <p:cNvCxnSpPr/>
            <p:nvPr/>
          </p:nvCxnSpPr>
          <p:spPr>
            <a:xfrm rot="5400000">
              <a:off x="6949191" y="4377137"/>
              <a:ext cx="82800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연결선 107"/>
            <p:cNvCxnSpPr/>
            <p:nvPr/>
          </p:nvCxnSpPr>
          <p:spPr>
            <a:xfrm rot="5400000">
              <a:off x="6452765" y="4326055"/>
              <a:ext cx="82800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연결선 108"/>
            <p:cNvCxnSpPr/>
            <p:nvPr/>
          </p:nvCxnSpPr>
          <p:spPr>
            <a:xfrm rot="5400000">
              <a:off x="4226761" y="4386457"/>
              <a:ext cx="82800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직선 연결선 109"/>
            <p:cNvCxnSpPr/>
            <p:nvPr/>
          </p:nvCxnSpPr>
          <p:spPr>
            <a:xfrm rot="5400000">
              <a:off x="4757626" y="4439428"/>
              <a:ext cx="82800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연결선 110"/>
            <p:cNvCxnSpPr/>
            <p:nvPr/>
          </p:nvCxnSpPr>
          <p:spPr>
            <a:xfrm rot="5400000">
              <a:off x="5257382" y="4365215"/>
              <a:ext cx="82800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연결선 111"/>
            <p:cNvCxnSpPr/>
            <p:nvPr/>
          </p:nvCxnSpPr>
          <p:spPr>
            <a:xfrm rot="5400000">
              <a:off x="5681764" y="4332578"/>
              <a:ext cx="100800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연결선 112"/>
            <p:cNvCxnSpPr/>
            <p:nvPr/>
          </p:nvCxnSpPr>
          <p:spPr>
            <a:xfrm rot="5400000">
              <a:off x="5910462" y="4428807"/>
              <a:ext cx="90000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472330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/>
        </p:nvSpPr>
        <p:spPr>
          <a:xfrm>
            <a:off x="1755494" y="605924"/>
            <a:ext cx="8681012" cy="76944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스케치고딕" panose="02020600000000000000" pitchFamily="18" charset="-127"/>
                <a:ea typeface="a스케치고딕" panose="02020600000000000000" pitchFamily="18" charset="-127"/>
              </a:rPr>
              <a:t>Clash Royal</a:t>
            </a:r>
            <a:endParaRPr lang="ko-KR" altLang="en-US" sz="4400" b="1" dirty="0">
              <a:solidFill>
                <a:schemeClr val="tx1">
                  <a:lumMod val="85000"/>
                  <a:lumOff val="15000"/>
                </a:schemeClr>
              </a:solidFill>
              <a:latin typeface="a스케치고딕" panose="02020600000000000000" pitchFamily="18" charset="-127"/>
              <a:ea typeface="a스케치고딕" panose="02020600000000000000" pitchFamily="18" charset="-127"/>
            </a:endParaRPr>
          </a:p>
        </p:txBody>
      </p:sp>
      <p:sp>
        <p:nvSpPr>
          <p:cNvPr id="82" name="직사각형 81"/>
          <p:cNvSpPr/>
          <p:nvPr/>
        </p:nvSpPr>
        <p:spPr>
          <a:xfrm>
            <a:off x="3353610" y="228600"/>
            <a:ext cx="548478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>
                    <a:lumMod val="65000"/>
                  </a:schemeClr>
                </a:solidFill>
                <a:latin typeface="a스케치고딕" panose="02020600000000000000" pitchFamily="18" charset="-127"/>
                <a:ea typeface="a스케치고딕" panose="02020600000000000000" pitchFamily="18" charset="-127"/>
              </a:rPr>
              <a:t>SUPER CELL</a:t>
            </a:r>
            <a:r>
              <a:rPr lang="ko-KR" altLang="en-US" sz="2000" b="1" dirty="0">
                <a:solidFill>
                  <a:schemeClr val="bg1">
                    <a:lumMod val="65000"/>
                  </a:schemeClr>
                </a:solidFill>
                <a:latin typeface="a스케치고딕" panose="02020600000000000000" pitchFamily="18" charset="-127"/>
                <a:ea typeface="a스케치고딕" panose="02020600000000000000" pitchFamily="18" charset="-127"/>
              </a:rPr>
              <a:t>의 히트작</a:t>
            </a:r>
            <a:endParaRPr lang="en-US" altLang="ko-KR" sz="2000" b="1" dirty="0">
              <a:solidFill>
                <a:schemeClr val="bg1">
                  <a:lumMod val="65000"/>
                </a:schemeClr>
              </a:solidFill>
              <a:latin typeface="a스케치고딕" panose="02020600000000000000" pitchFamily="18" charset="-127"/>
              <a:ea typeface="a스케치고딕" panose="02020600000000000000" pitchFamily="18" charset="-127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6CDC316D-42BC-44AC-977B-48BF158ED4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85316" y="165215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4" name="개체 3">
            <a:extLst>
              <a:ext uri="{FF2B5EF4-FFF2-40B4-BE49-F238E27FC236}">
                <a16:creationId xmlns:a16="http://schemas.microsoft.com/office/drawing/2014/main" xmlns="" id="{82726F7B-0B1D-4EC6-9909-97A6FCB4314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33915342"/>
              </p:ext>
            </p:extLst>
          </p:nvPr>
        </p:nvGraphicFramePr>
        <p:xfrm>
          <a:off x="3285316" y="1652155"/>
          <a:ext cx="5553075" cy="416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50" name="사진" r:id="rId4" imgW="0" imgH="0" progId="StaticMetafile">
                  <p:embed/>
                </p:oleObj>
              </mc:Choice>
              <mc:Fallback>
                <p:oleObj name="사진" r:id="rId4" imgW="0" imgH="0" progId="StaticMetafile">
                  <p:embed/>
                  <p:pic>
                    <p:nvPicPr>
                      <p:cNvPr id="0" name="rectole0000000000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85316" y="1652155"/>
                        <a:ext cx="5553075" cy="4162425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000811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/>
        </p:nvSpPr>
        <p:spPr>
          <a:xfrm>
            <a:off x="1755494" y="632305"/>
            <a:ext cx="8681012" cy="76944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스케치고딕" panose="02020600000000000000" pitchFamily="18" charset="-127"/>
                <a:ea typeface="a스케치고딕" panose="02020600000000000000" pitchFamily="18" charset="-127"/>
              </a:rPr>
              <a:t>Clash royal</a:t>
            </a:r>
            <a:r>
              <a:rPr lang="ko-KR" altLang="en-US" sz="4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스케치고딕" panose="02020600000000000000" pitchFamily="18" charset="-127"/>
                <a:ea typeface="a스케치고딕" panose="02020600000000000000" pitchFamily="18" charset="-127"/>
              </a:rPr>
              <a:t>의 게임 방식</a:t>
            </a:r>
          </a:p>
        </p:txBody>
      </p:sp>
      <p:sp>
        <p:nvSpPr>
          <p:cNvPr id="82" name="직사각형 81"/>
          <p:cNvSpPr/>
          <p:nvPr/>
        </p:nvSpPr>
        <p:spPr>
          <a:xfrm>
            <a:off x="3353610" y="228600"/>
            <a:ext cx="548478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>
                    <a:lumMod val="65000"/>
                  </a:schemeClr>
                </a:solidFill>
                <a:latin typeface="a스케치고딕" panose="02020600000000000000" pitchFamily="18" charset="-127"/>
                <a:ea typeface="a스케치고딕" panose="02020600000000000000" pitchFamily="18" charset="-127"/>
              </a:rPr>
              <a:t>Royal’s</a:t>
            </a:r>
            <a:r>
              <a:rPr lang="ko-KR" altLang="en-US" sz="2000" b="1" dirty="0">
                <a:solidFill>
                  <a:schemeClr val="bg1">
                    <a:lumMod val="65000"/>
                  </a:schemeClr>
                </a:solidFill>
                <a:latin typeface="a스케치고딕" panose="02020600000000000000" pitchFamily="18" charset="-127"/>
                <a:ea typeface="a스케치고딕" panose="02020600000000000000" pitchFamily="18" charset="-127"/>
              </a:rPr>
              <a:t> </a:t>
            </a:r>
            <a:r>
              <a:rPr lang="en-US" altLang="ko-KR" sz="2000" b="1" dirty="0">
                <a:solidFill>
                  <a:schemeClr val="bg1">
                    <a:lumMod val="65000"/>
                  </a:schemeClr>
                </a:solidFill>
                <a:latin typeface="a스케치고딕" panose="02020600000000000000" pitchFamily="18" charset="-127"/>
                <a:ea typeface="a스케치고딕" panose="02020600000000000000" pitchFamily="18" charset="-127"/>
              </a:rPr>
              <a:t>rule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EC9B03EF-CE5F-4C48-9D27-18F6FE53AE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xmlns="" id="{B4A99FA2-4EB6-4D40-BCE4-0CF86F823C75}"/>
              </a:ext>
            </a:extLst>
          </p:cNvPr>
          <p:cNvGrpSpPr/>
          <p:nvPr/>
        </p:nvGrpSpPr>
        <p:grpSpPr>
          <a:xfrm>
            <a:off x="2952704" y="2417641"/>
            <a:ext cx="1408186" cy="2068351"/>
            <a:chOff x="5053574" y="1848329"/>
            <a:chExt cx="1408186" cy="2068351"/>
          </a:xfrm>
        </p:grpSpPr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xmlns="" id="{51F19697-F7EB-4313-99A1-99A626EFC546}"/>
                </a:ext>
              </a:extLst>
            </p:cNvPr>
            <p:cNvSpPr/>
            <p:nvPr/>
          </p:nvSpPr>
          <p:spPr>
            <a:xfrm>
              <a:off x="5181600" y="1996440"/>
              <a:ext cx="1280160" cy="192024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2000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2000" dirty="0">
                  <a:solidFill>
                    <a:schemeClr val="tx1"/>
                  </a:solidFill>
                </a:rPr>
                <a:t>카드를 얻어 </a:t>
              </a:r>
              <a:r>
                <a:rPr lang="ko-KR" altLang="en-US" sz="2000" dirty="0" err="1">
                  <a:solidFill>
                    <a:schemeClr val="tx1"/>
                  </a:solidFill>
                </a:rPr>
                <a:t>덱을</a:t>
              </a:r>
              <a:r>
                <a:rPr lang="ko-KR" altLang="en-US" sz="2000" dirty="0">
                  <a:solidFill>
                    <a:schemeClr val="tx1"/>
                  </a:solidFill>
                </a:rPr>
                <a:t> 구성한다</a:t>
              </a:r>
              <a:r>
                <a:rPr lang="en-US" altLang="ko-KR" sz="2000" dirty="0">
                  <a:solidFill>
                    <a:schemeClr val="tx1"/>
                  </a:solidFill>
                </a:rPr>
                <a:t>.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xmlns="" id="{7160635B-364C-4AA9-B72B-9A5C5D3A349C}"/>
                </a:ext>
              </a:extLst>
            </p:cNvPr>
            <p:cNvSpPr/>
            <p:nvPr/>
          </p:nvSpPr>
          <p:spPr>
            <a:xfrm>
              <a:off x="5053574" y="1848329"/>
              <a:ext cx="567063" cy="572175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1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xmlns="" id="{CBC2DDE9-0F0F-4FDC-AD7B-EE731D356A81}"/>
              </a:ext>
            </a:extLst>
          </p:cNvPr>
          <p:cNvGrpSpPr/>
          <p:nvPr/>
        </p:nvGrpSpPr>
        <p:grpSpPr>
          <a:xfrm>
            <a:off x="6490235" y="2391918"/>
            <a:ext cx="1408186" cy="2094074"/>
            <a:chOff x="5053574" y="1848329"/>
            <a:chExt cx="1408186" cy="2068351"/>
          </a:xfrm>
        </p:grpSpPr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xmlns="" id="{E9C5836D-9C1E-4991-9712-E88C8616842B}"/>
                </a:ext>
              </a:extLst>
            </p:cNvPr>
            <p:cNvSpPr/>
            <p:nvPr/>
          </p:nvSpPr>
          <p:spPr>
            <a:xfrm>
              <a:off x="5181600" y="1996440"/>
              <a:ext cx="1280160" cy="192024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1600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600" dirty="0">
                  <a:solidFill>
                    <a:schemeClr val="tx1"/>
                  </a:solidFill>
                </a:rPr>
                <a:t>유닛을 선택해 필드에 드래그 하여 소환한다</a:t>
              </a:r>
              <a:r>
                <a:rPr lang="en-US" altLang="ko-KR" sz="2000" dirty="0">
                  <a:solidFill>
                    <a:schemeClr val="tx1"/>
                  </a:solidFill>
                </a:rPr>
                <a:t>.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xmlns="" id="{F758C158-C26B-4AE0-A04D-62FB7A3AE603}"/>
                </a:ext>
              </a:extLst>
            </p:cNvPr>
            <p:cNvSpPr/>
            <p:nvPr/>
          </p:nvSpPr>
          <p:spPr>
            <a:xfrm>
              <a:off x="5053574" y="1848329"/>
              <a:ext cx="567063" cy="572175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2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pic>
        <p:nvPicPr>
          <p:cNvPr id="27654" name="Picture 6" descr="Clash royaleì ëí ì´ë¯¸ì§ ê²ìê²°ê³¼">
            <a:extLst>
              <a:ext uri="{FF2B5EF4-FFF2-40B4-BE49-F238E27FC236}">
                <a16:creationId xmlns:a16="http://schemas.microsoft.com/office/drawing/2014/main" xmlns="" id="{87A02699-1D2C-4617-A0E5-15D9162CF4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6303" y="2584192"/>
            <a:ext cx="1726794" cy="2429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화살표: 위쪽/아래쪽 7">
            <a:extLst>
              <a:ext uri="{FF2B5EF4-FFF2-40B4-BE49-F238E27FC236}">
                <a16:creationId xmlns:a16="http://schemas.microsoft.com/office/drawing/2014/main" xmlns="" id="{25C9C4D2-6B7E-46D8-832C-88CFEA1E012E}"/>
              </a:ext>
            </a:extLst>
          </p:cNvPr>
          <p:cNvSpPr/>
          <p:nvPr/>
        </p:nvSpPr>
        <p:spPr>
          <a:xfrm>
            <a:off x="5257800" y="4134893"/>
            <a:ext cx="287247" cy="1207402"/>
          </a:xfrm>
          <a:prstGeom prst="up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xmlns="" id="{E03C9BA4-7974-492E-9ADB-94ACED165F0C}"/>
              </a:ext>
            </a:extLst>
          </p:cNvPr>
          <p:cNvSpPr/>
          <p:nvPr/>
        </p:nvSpPr>
        <p:spPr>
          <a:xfrm>
            <a:off x="5257800" y="3767005"/>
            <a:ext cx="447600" cy="482362"/>
          </a:xfrm>
          <a:prstGeom prst="ellipse">
            <a:avLst/>
          </a:prstGeom>
          <a:noFill/>
          <a:ln w="50800" cmpd="sng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5" name="Picture 2">
            <a:extLst>
              <a:ext uri="{FF2B5EF4-FFF2-40B4-BE49-F238E27FC236}">
                <a16:creationId xmlns:a16="http://schemas.microsoft.com/office/drawing/2014/main" xmlns="" id="{A9B98017-343F-4EC2-8FAC-0C3379B859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20666">
            <a:off x="5363487" y="3993391"/>
            <a:ext cx="1413728" cy="1449253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63" name="Picture 1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847" y="2615650"/>
            <a:ext cx="1888482" cy="23979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" name="Picture 2" descr="Clash royale winì ëí ì´ë¯¸ì§ ê²ìê²°ê³¼">
            <a:extLst>
              <a:ext uri="{FF2B5EF4-FFF2-40B4-BE49-F238E27FC236}">
                <a16:creationId xmlns:a16="http://schemas.microsoft.com/office/drawing/2014/main" xmlns="" id="{3C8BC776-5F5D-46F3-9EFB-2D21891407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3068" y="2565752"/>
            <a:ext cx="1667846" cy="2306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xmlns="" id="{B4A99FA2-4EB6-4D40-BCE4-0CF86F823C75}"/>
              </a:ext>
            </a:extLst>
          </p:cNvPr>
          <p:cNvGrpSpPr/>
          <p:nvPr/>
        </p:nvGrpSpPr>
        <p:grpSpPr>
          <a:xfrm>
            <a:off x="9960175" y="2391918"/>
            <a:ext cx="1408186" cy="2068351"/>
            <a:chOff x="5053574" y="1848329"/>
            <a:chExt cx="1408186" cy="2068351"/>
          </a:xfrm>
        </p:grpSpPr>
        <p:sp>
          <p:nvSpPr>
            <p:cNvPr id="26" name="사각형: 둥근 모서리 4">
              <a:extLst>
                <a:ext uri="{FF2B5EF4-FFF2-40B4-BE49-F238E27FC236}">
                  <a16:creationId xmlns:a16="http://schemas.microsoft.com/office/drawing/2014/main" xmlns="" id="{51F19697-F7EB-4313-99A1-99A626EFC546}"/>
                </a:ext>
              </a:extLst>
            </p:cNvPr>
            <p:cNvSpPr/>
            <p:nvPr/>
          </p:nvSpPr>
          <p:spPr>
            <a:xfrm>
              <a:off x="5181600" y="1996440"/>
              <a:ext cx="1280160" cy="192024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유닛으로 상대의 건물을 파괴하면 승리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xmlns="" id="{7160635B-364C-4AA9-B72B-9A5C5D3A349C}"/>
                </a:ext>
              </a:extLst>
            </p:cNvPr>
            <p:cNvSpPr/>
            <p:nvPr/>
          </p:nvSpPr>
          <p:spPr>
            <a:xfrm>
              <a:off x="5053574" y="1848329"/>
              <a:ext cx="567063" cy="572175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3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000811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755494" y="632305"/>
            <a:ext cx="8681012" cy="76944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ko-KR" altLang="en-US" sz="4400" b="1" smtClean="0">
                <a:solidFill>
                  <a:schemeClr val="tx1">
                    <a:lumMod val="85000"/>
                    <a:lumOff val="15000"/>
                  </a:schemeClr>
                </a:solidFill>
                <a:latin typeface="a스케치고딕" panose="02020600000000000000" pitchFamily="18" charset="-127"/>
                <a:ea typeface="a스케치고딕" panose="02020600000000000000" pitchFamily="18" charset="-127"/>
              </a:rPr>
              <a:t>게임 시나리오 －</a:t>
            </a:r>
            <a:r>
              <a:rPr lang="en-US" altLang="ko-KR" sz="4400" b="1" smtClean="0">
                <a:solidFill>
                  <a:schemeClr val="tx1">
                    <a:lumMod val="85000"/>
                    <a:lumOff val="15000"/>
                  </a:schemeClr>
                </a:solidFill>
                <a:latin typeface="a스케치고딕" panose="02020600000000000000" pitchFamily="18" charset="-127"/>
                <a:ea typeface="a스케치고딕" panose="02020600000000000000" pitchFamily="18" charset="-127"/>
              </a:rPr>
              <a:t> </a:t>
            </a:r>
            <a:r>
              <a:rPr lang="ko-KR" altLang="en-US" sz="4400" b="1" smtClean="0">
                <a:solidFill>
                  <a:schemeClr val="tx1">
                    <a:lumMod val="85000"/>
                    <a:lumOff val="15000"/>
                  </a:schemeClr>
                </a:solidFill>
                <a:latin typeface="a스케치고딕" panose="02020600000000000000" pitchFamily="18" charset="-127"/>
                <a:ea typeface="a스케치고딕" panose="02020600000000000000" pitchFamily="18" charset="-127"/>
              </a:rPr>
              <a:t>카드</a:t>
            </a:r>
            <a:endParaRPr lang="ko-KR" altLang="en-US" sz="4400" b="1" dirty="0">
              <a:solidFill>
                <a:schemeClr val="tx1">
                  <a:lumMod val="85000"/>
                  <a:lumOff val="15000"/>
                </a:schemeClr>
              </a:solidFill>
              <a:latin typeface="a스케치고딕" panose="02020600000000000000" pitchFamily="18" charset="-127"/>
              <a:ea typeface="a스케치고딕" panose="02020600000000000000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353610" y="228600"/>
            <a:ext cx="548478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>
                    <a:lumMod val="65000"/>
                  </a:schemeClr>
                </a:solidFill>
                <a:latin typeface="a스케치고딕" panose="02020600000000000000" pitchFamily="18" charset="-127"/>
                <a:ea typeface="a스케치고딕" panose="02020600000000000000" pitchFamily="18" charset="-127"/>
              </a:rPr>
              <a:t>Royal’s</a:t>
            </a:r>
            <a:r>
              <a:rPr lang="ko-KR" altLang="en-US" sz="2000" b="1" dirty="0">
                <a:solidFill>
                  <a:schemeClr val="bg1">
                    <a:lumMod val="65000"/>
                  </a:schemeClr>
                </a:solidFill>
                <a:latin typeface="a스케치고딕" panose="02020600000000000000" pitchFamily="18" charset="-127"/>
                <a:ea typeface="a스케치고딕" panose="02020600000000000000" pitchFamily="18" charset="-127"/>
              </a:rPr>
              <a:t> </a:t>
            </a:r>
            <a:r>
              <a:rPr lang="en-US" altLang="ko-KR" sz="2000" b="1" dirty="0">
                <a:solidFill>
                  <a:schemeClr val="bg1">
                    <a:lumMod val="65000"/>
                  </a:schemeClr>
                </a:solidFill>
                <a:latin typeface="a스케치고딕" panose="02020600000000000000" pitchFamily="18" charset="-127"/>
                <a:ea typeface="a스케치고딕" panose="02020600000000000000" pitchFamily="18" charset="-127"/>
              </a:rPr>
              <a:t>rule</a:t>
            </a:r>
          </a:p>
        </p:txBody>
      </p:sp>
      <p:pic>
        <p:nvPicPr>
          <p:cNvPr id="27650" name="Picture 2" descr="C:\Users\kyy\Desktop\클로얄\상점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354" y="1554147"/>
            <a:ext cx="3294046" cy="4325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51" name="Picture 3" descr="C:\Users\kyy\Desktop\클로얄\덱구성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7197" y="1554147"/>
            <a:ext cx="3311103" cy="4325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모서리가 둥근 직사각형 9"/>
          <p:cNvSpPr/>
          <p:nvPr/>
        </p:nvSpPr>
        <p:spPr>
          <a:xfrm>
            <a:off x="8331200" y="2336800"/>
            <a:ext cx="2768600" cy="2565400"/>
          </a:xfrm>
          <a:prstGeom prst="roundRect">
            <a:avLst>
              <a:gd name="adj" fmla="val 8287"/>
            </a:avLst>
          </a:prstGeom>
          <a:solidFill>
            <a:schemeClr val="bg2">
              <a:alpha val="25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ctr" latinLnBrk="0"/>
            <a:r>
              <a:rPr lang="ko-KR" altLang="en-US" sz="2000" smtClean="0">
                <a:solidFill>
                  <a:schemeClr val="tx1"/>
                </a:solidFill>
              </a:rPr>
              <a:t>메인로비에서 카드 아이콘을 선택하여 전투덱을 설정</a:t>
            </a:r>
            <a:endParaRPr lang="ko-KR" altLang="ko-KR" sz="2000" dirty="0">
              <a:solidFill>
                <a:srgbClr val="FF0000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A40E282C-77D1-4934-96D6-0EA570E5D728}"/>
              </a:ext>
            </a:extLst>
          </p:cNvPr>
          <p:cNvSpPr/>
          <p:nvPr/>
        </p:nvSpPr>
        <p:spPr>
          <a:xfrm>
            <a:off x="9258729" y="2064003"/>
            <a:ext cx="763732" cy="44680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chemeClr val="tx1"/>
                </a:solidFill>
              </a:rPr>
              <a:t>설명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8986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755494" y="632305"/>
            <a:ext cx="8681012" cy="76944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ko-KR" altLang="en-US" sz="4400" b="1">
                <a:solidFill>
                  <a:schemeClr val="tx1">
                    <a:lumMod val="85000"/>
                    <a:lumOff val="15000"/>
                  </a:schemeClr>
                </a:solidFill>
                <a:latin typeface="a스케치고딕" panose="02020600000000000000" pitchFamily="18" charset="-127"/>
                <a:ea typeface="a스케치고딕" panose="02020600000000000000" pitchFamily="18" charset="-127"/>
              </a:rPr>
              <a:t>게임 시나리오 </a:t>
            </a:r>
            <a:r>
              <a:rPr lang="ko-KR" altLang="en-US" sz="4400" b="1">
                <a:solidFill>
                  <a:schemeClr val="tx1">
                    <a:lumMod val="85000"/>
                    <a:lumOff val="15000"/>
                  </a:schemeClr>
                </a:solidFill>
                <a:latin typeface="a스케치고딕" panose="02020600000000000000" pitchFamily="18" charset="-127"/>
                <a:ea typeface="a스케치고딕" panose="02020600000000000000" pitchFamily="18" charset="-127"/>
              </a:rPr>
              <a:t>－</a:t>
            </a:r>
            <a:r>
              <a:rPr lang="en-US" altLang="ko-KR" sz="4400" b="1">
                <a:solidFill>
                  <a:schemeClr val="tx1">
                    <a:lumMod val="85000"/>
                    <a:lumOff val="15000"/>
                  </a:schemeClr>
                </a:solidFill>
                <a:latin typeface="a스케치고딕" panose="02020600000000000000" pitchFamily="18" charset="-127"/>
                <a:ea typeface="a스케치고딕" panose="02020600000000000000" pitchFamily="18" charset="-127"/>
              </a:rPr>
              <a:t> </a:t>
            </a:r>
            <a:r>
              <a:rPr lang="ko-KR" altLang="en-US" sz="4400" b="1" smtClean="0">
                <a:solidFill>
                  <a:schemeClr val="tx1">
                    <a:lumMod val="85000"/>
                    <a:lumOff val="15000"/>
                  </a:schemeClr>
                </a:solidFill>
                <a:latin typeface="a스케치고딕" panose="02020600000000000000" pitchFamily="18" charset="-127"/>
                <a:ea typeface="a스케치고딕" panose="02020600000000000000" pitchFamily="18" charset="-127"/>
              </a:rPr>
              <a:t>전</a:t>
            </a:r>
            <a:r>
              <a:rPr lang="ko-KR" altLang="en-US" sz="4400" b="1">
                <a:solidFill>
                  <a:schemeClr val="tx1">
                    <a:lumMod val="85000"/>
                    <a:lumOff val="15000"/>
                  </a:schemeClr>
                </a:solidFill>
                <a:latin typeface="a스케치고딕" panose="02020600000000000000" pitchFamily="18" charset="-127"/>
                <a:ea typeface="a스케치고딕" panose="02020600000000000000" pitchFamily="18" charset="-127"/>
              </a:rPr>
              <a:t>투</a:t>
            </a:r>
            <a:endParaRPr lang="ko-KR" altLang="en-US" sz="4400" b="1" dirty="0">
              <a:solidFill>
                <a:schemeClr val="tx1">
                  <a:lumMod val="85000"/>
                  <a:lumOff val="15000"/>
                </a:schemeClr>
              </a:solidFill>
              <a:latin typeface="a스케치고딕" panose="02020600000000000000" pitchFamily="18" charset="-127"/>
              <a:ea typeface="a스케치고딕" panose="02020600000000000000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353610" y="228600"/>
            <a:ext cx="548478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>
                    <a:lumMod val="65000"/>
                  </a:schemeClr>
                </a:solidFill>
                <a:latin typeface="a스케치고딕" panose="02020600000000000000" pitchFamily="18" charset="-127"/>
                <a:ea typeface="a스케치고딕" panose="02020600000000000000" pitchFamily="18" charset="-127"/>
              </a:rPr>
              <a:t>Royal’s</a:t>
            </a:r>
            <a:r>
              <a:rPr lang="ko-KR" altLang="en-US" sz="2000" b="1" dirty="0">
                <a:solidFill>
                  <a:schemeClr val="bg1">
                    <a:lumMod val="65000"/>
                  </a:schemeClr>
                </a:solidFill>
                <a:latin typeface="a스케치고딕" panose="02020600000000000000" pitchFamily="18" charset="-127"/>
                <a:ea typeface="a스케치고딕" panose="02020600000000000000" pitchFamily="18" charset="-127"/>
              </a:rPr>
              <a:t> </a:t>
            </a:r>
            <a:r>
              <a:rPr lang="en-US" altLang="ko-KR" sz="2000" b="1" dirty="0">
                <a:solidFill>
                  <a:schemeClr val="bg1">
                    <a:lumMod val="65000"/>
                  </a:schemeClr>
                </a:solidFill>
                <a:latin typeface="a스케치고딕" panose="02020600000000000000" pitchFamily="18" charset="-127"/>
                <a:ea typeface="a스케치고딕" panose="02020600000000000000" pitchFamily="18" charset="-127"/>
              </a:rPr>
              <a:t>rule</a:t>
            </a:r>
          </a:p>
        </p:txBody>
      </p:sp>
      <p:pic>
        <p:nvPicPr>
          <p:cNvPr id="6" name="Picture 2" descr="C:\Users\kyy\Desktop\클로얄\상점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354" y="1554147"/>
            <a:ext cx="3294046" cy="4325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74" name="Picture 2" descr="C:\Users\kyy\Desktop\클로얄\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353" y="1554147"/>
            <a:ext cx="3294047" cy="4325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76" name="Picture 4" descr="C:\Users\kyy\Desktop\클로얄\전장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9579" y="1554147"/>
            <a:ext cx="3409521" cy="4325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모서리가 둥근 직사각형 15"/>
          <p:cNvSpPr/>
          <p:nvPr/>
        </p:nvSpPr>
        <p:spPr>
          <a:xfrm>
            <a:off x="8331200" y="2336800"/>
            <a:ext cx="2768600" cy="2565400"/>
          </a:xfrm>
          <a:prstGeom prst="roundRect">
            <a:avLst>
              <a:gd name="adj" fmla="val 8287"/>
            </a:avLst>
          </a:prstGeom>
          <a:solidFill>
            <a:schemeClr val="bg2">
              <a:alpha val="25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ctr" latinLnBrk="0"/>
            <a:r>
              <a:rPr lang="ko-KR" altLang="en-US" sz="2000" smtClean="0">
                <a:solidFill>
                  <a:schemeClr val="tx1"/>
                </a:solidFill>
              </a:rPr>
              <a:t>덱을 클릭하여 </a:t>
            </a:r>
            <a:endParaRPr lang="en-US" altLang="ko-KR" sz="2000" smtClean="0">
              <a:solidFill>
                <a:schemeClr val="tx1"/>
              </a:solidFill>
            </a:endParaRPr>
          </a:p>
          <a:p>
            <a:pPr algn="ctr" fontAlgn="ctr" latinLnBrk="0"/>
            <a:r>
              <a:rPr lang="ko-KR" altLang="en-US" sz="2000" smtClean="0">
                <a:solidFill>
                  <a:schemeClr val="tx1"/>
                </a:solidFill>
              </a:rPr>
              <a:t>해당 캐릭터 생성 후</a:t>
            </a:r>
            <a:endParaRPr lang="en-US" altLang="ko-KR" sz="2000" smtClean="0">
              <a:solidFill>
                <a:schemeClr val="tx1"/>
              </a:solidFill>
            </a:endParaRPr>
          </a:p>
          <a:p>
            <a:pPr algn="ctr" fontAlgn="ctr" latinLnBrk="0"/>
            <a:r>
              <a:rPr lang="ko-KR" altLang="en-US" sz="2000" smtClean="0">
                <a:solidFill>
                  <a:schemeClr val="tx1"/>
                </a:solidFill>
              </a:rPr>
              <a:t>자동전투 진행</a:t>
            </a:r>
            <a:endParaRPr lang="ko-KR" altLang="ko-KR" sz="2000" dirty="0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xmlns="" id="{A40E282C-77D1-4934-96D6-0EA570E5D728}"/>
              </a:ext>
            </a:extLst>
          </p:cNvPr>
          <p:cNvSpPr/>
          <p:nvPr/>
        </p:nvSpPr>
        <p:spPr>
          <a:xfrm>
            <a:off x="9258729" y="2064003"/>
            <a:ext cx="763732" cy="44680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chemeClr val="tx1"/>
                </a:solidFill>
              </a:rPr>
              <a:t>설명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03346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755494" y="632305"/>
            <a:ext cx="8681012" cy="76944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ko-KR" altLang="en-US" sz="4400" b="1">
                <a:solidFill>
                  <a:schemeClr val="tx1">
                    <a:lumMod val="85000"/>
                    <a:lumOff val="15000"/>
                  </a:schemeClr>
                </a:solidFill>
                <a:latin typeface="a스케치고딕" panose="02020600000000000000" pitchFamily="18" charset="-127"/>
                <a:ea typeface="a스케치고딕" panose="02020600000000000000" pitchFamily="18" charset="-127"/>
              </a:rPr>
              <a:t>게임 시나리오 </a:t>
            </a:r>
            <a:r>
              <a:rPr lang="ko-KR" altLang="en-US" sz="4400" b="1">
                <a:solidFill>
                  <a:schemeClr val="tx1">
                    <a:lumMod val="85000"/>
                    <a:lumOff val="15000"/>
                  </a:schemeClr>
                </a:solidFill>
                <a:latin typeface="a스케치고딕" panose="02020600000000000000" pitchFamily="18" charset="-127"/>
                <a:ea typeface="a스케치고딕" panose="02020600000000000000" pitchFamily="18" charset="-127"/>
              </a:rPr>
              <a:t>－</a:t>
            </a:r>
            <a:r>
              <a:rPr lang="en-US" altLang="ko-KR" sz="4400" b="1">
                <a:solidFill>
                  <a:schemeClr val="tx1">
                    <a:lumMod val="85000"/>
                    <a:lumOff val="15000"/>
                  </a:schemeClr>
                </a:solidFill>
                <a:latin typeface="a스케치고딕" panose="02020600000000000000" pitchFamily="18" charset="-127"/>
                <a:ea typeface="a스케치고딕" panose="02020600000000000000" pitchFamily="18" charset="-127"/>
              </a:rPr>
              <a:t> </a:t>
            </a:r>
            <a:r>
              <a:rPr lang="ko-KR" altLang="en-US" sz="4400" b="1" smtClean="0">
                <a:solidFill>
                  <a:schemeClr val="tx1">
                    <a:lumMod val="85000"/>
                    <a:lumOff val="15000"/>
                  </a:schemeClr>
                </a:solidFill>
                <a:latin typeface="a스케치고딕" panose="02020600000000000000" pitchFamily="18" charset="-127"/>
                <a:ea typeface="a스케치고딕" panose="02020600000000000000" pitchFamily="18" charset="-127"/>
              </a:rPr>
              <a:t>승패</a:t>
            </a:r>
            <a:endParaRPr lang="ko-KR" altLang="en-US" sz="4400" b="1" dirty="0">
              <a:solidFill>
                <a:schemeClr val="tx1">
                  <a:lumMod val="85000"/>
                  <a:lumOff val="15000"/>
                </a:schemeClr>
              </a:solidFill>
              <a:latin typeface="a스케치고딕" panose="02020600000000000000" pitchFamily="18" charset="-127"/>
              <a:ea typeface="a스케치고딕" panose="02020600000000000000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353610" y="228600"/>
            <a:ext cx="548478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>
                    <a:lumMod val="65000"/>
                  </a:schemeClr>
                </a:solidFill>
                <a:latin typeface="a스케치고딕" panose="02020600000000000000" pitchFamily="18" charset="-127"/>
                <a:ea typeface="a스케치고딕" panose="02020600000000000000" pitchFamily="18" charset="-127"/>
              </a:rPr>
              <a:t>Royal’s</a:t>
            </a:r>
            <a:r>
              <a:rPr lang="ko-KR" altLang="en-US" sz="2000" b="1" dirty="0">
                <a:solidFill>
                  <a:schemeClr val="bg1">
                    <a:lumMod val="65000"/>
                  </a:schemeClr>
                </a:solidFill>
                <a:latin typeface="a스케치고딕" panose="02020600000000000000" pitchFamily="18" charset="-127"/>
                <a:ea typeface="a스케치고딕" panose="02020600000000000000" pitchFamily="18" charset="-127"/>
              </a:rPr>
              <a:t> </a:t>
            </a:r>
            <a:r>
              <a:rPr lang="en-US" altLang="ko-KR" sz="2000" b="1" dirty="0">
                <a:solidFill>
                  <a:schemeClr val="bg1">
                    <a:lumMod val="65000"/>
                  </a:schemeClr>
                </a:solidFill>
                <a:latin typeface="a스케치고딕" panose="02020600000000000000" pitchFamily="18" charset="-127"/>
                <a:ea typeface="a스케치고딕" panose="02020600000000000000" pitchFamily="18" charset="-127"/>
              </a:rPr>
              <a:t>rule</a:t>
            </a:r>
          </a:p>
        </p:txBody>
      </p:sp>
      <p:pic>
        <p:nvPicPr>
          <p:cNvPr id="6" name="Picture 2" descr="C:\Users\kyy\Desktop\클로얄\상점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354" y="1554147"/>
            <a:ext cx="3294046" cy="4325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C:\Users\kyy\Desktop\클로얄\전장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9579" y="1554147"/>
            <a:ext cx="3409521" cy="4325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모서리가 둥근 직사각형 8"/>
          <p:cNvSpPr/>
          <p:nvPr/>
        </p:nvSpPr>
        <p:spPr>
          <a:xfrm>
            <a:off x="8331200" y="2336800"/>
            <a:ext cx="2768600" cy="2565400"/>
          </a:xfrm>
          <a:prstGeom prst="roundRect">
            <a:avLst>
              <a:gd name="adj" fmla="val 8287"/>
            </a:avLst>
          </a:prstGeom>
          <a:solidFill>
            <a:schemeClr val="bg2">
              <a:alpha val="25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ctr" latinLnBrk="0"/>
            <a:r>
              <a:rPr lang="ko-KR" altLang="en-US" sz="2000" smtClean="0">
                <a:solidFill>
                  <a:schemeClr val="tx1"/>
                </a:solidFill>
              </a:rPr>
              <a:t>왕 타워를 파괴하면 </a:t>
            </a:r>
            <a:endParaRPr lang="en-US" altLang="ko-KR" sz="2000" smtClean="0">
              <a:solidFill>
                <a:schemeClr val="tx1"/>
              </a:solidFill>
            </a:endParaRPr>
          </a:p>
          <a:p>
            <a:pPr algn="ctr" fontAlgn="ctr" latinLnBrk="0"/>
            <a:r>
              <a:rPr lang="ko-KR" altLang="en-US" sz="2000" smtClean="0">
                <a:solidFill>
                  <a:schemeClr val="tx1"/>
                </a:solidFill>
              </a:rPr>
              <a:t>승리</a:t>
            </a:r>
            <a:r>
              <a:rPr lang="en-US" altLang="ko-KR" sz="2000" smtClean="0">
                <a:solidFill>
                  <a:schemeClr val="tx1"/>
                </a:solidFill>
              </a:rPr>
              <a:t>!</a:t>
            </a:r>
          </a:p>
          <a:p>
            <a:pPr algn="ctr" fontAlgn="ctr" latinLnBrk="0"/>
            <a:r>
              <a:rPr lang="ko-KR" altLang="en-US" sz="2000">
                <a:solidFill>
                  <a:schemeClr val="tx1"/>
                </a:solidFill>
              </a:rPr>
              <a:t>상대방의 타워를 파괴할 수록 승률↑</a:t>
            </a:r>
            <a:endParaRPr lang="ko-KR" altLang="ko-KR" sz="2000" dirty="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A40E282C-77D1-4934-96D6-0EA570E5D728}"/>
              </a:ext>
            </a:extLst>
          </p:cNvPr>
          <p:cNvSpPr/>
          <p:nvPr/>
        </p:nvSpPr>
        <p:spPr>
          <a:xfrm>
            <a:off x="9258729" y="2064003"/>
            <a:ext cx="763732" cy="44680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chemeClr val="tx1"/>
                </a:solidFill>
              </a:rPr>
              <a:t>설명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29698" name="Picture 2" descr="C:\Users\kyy\Desktop\클로얄\필드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354" y="1562452"/>
            <a:ext cx="3294046" cy="4374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699" name="Picture 3" descr="C:\Users\kyy\Desktop\클로얄\승패조건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7300" y="1554147"/>
            <a:ext cx="3401799" cy="4325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21640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/>
        </p:nvSpPr>
        <p:spPr>
          <a:xfrm>
            <a:off x="1788868" y="660094"/>
            <a:ext cx="8681012" cy="76944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ko-KR" altLang="en-US" sz="4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스케치고딕" panose="02020600000000000000" pitchFamily="18" charset="-127"/>
                <a:ea typeface="a스케치고딕" panose="02020600000000000000" pitchFamily="18" charset="-127"/>
              </a:rPr>
              <a:t>프로젝트 스케쥴</a:t>
            </a:r>
          </a:p>
        </p:txBody>
      </p:sp>
      <p:sp>
        <p:nvSpPr>
          <p:cNvPr id="82" name="직사각형 81"/>
          <p:cNvSpPr/>
          <p:nvPr/>
        </p:nvSpPr>
        <p:spPr>
          <a:xfrm>
            <a:off x="3353610" y="228600"/>
            <a:ext cx="548478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>
                    <a:lumMod val="65000"/>
                  </a:schemeClr>
                </a:solidFill>
                <a:latin typeface="a스케치고딕" panose="02020600000000000000" pitchFamily="18" charset="-127"/>
                <a:ea typeface="a스케치고딕" panose="02020600000000000000" pitchFamily="18" charset="-127"/>
              </a:rPr>
              <a:t>3</a:t>
            </a:r>
            <a:r>
              <a:rPr lang="ko-KR" altLang="en-US" sz="2000" b="1" dirty="0">
                <a:solidFill>
                  <a:schemeClr val="bg1">
                    <a:lumMod val="65000"/>
                  </a:schemeClr>
                </a:solidFill>
                <a:latin typeface="a스케치고딕" panose="02020600000000000000" pitchFamily="18" charset="-127"/>
                <a:ea typeface="a스케치고딕" panose="02020600000000000000" pitchFamily="18" charset="-127"/>
              </a:rPr>
              <a:t>주간의 개발일정</a:t>
            </a:r>
            <a:endParaRPr lang="en-US" altLang="ko-KR" sz="2000" b="1" dirty="0">
              <a:solidFill>
                <a:schemeClr val="bg1">
                  <a:lumMod val="65000"/>
                </a:schemeClr>
              </a:solidFill>
              <a:latin typeface="a스케치고딕" panose="02020600000000000000" pitchFamily="18" charset="-127"/>
              <a:ea typeface="a스케치고딕" panose="02020600000000000000" pitchFamily="18" charset="-127"/>
            </a:endParaRPr>
          </a:p>
        </p:txBody>
      </p:sp>
      <p:pic>
        <p:nvPicPr>
          <p:cNvPr id="30722" name="Picture 2" descr="C:\Users\kyy\Desktop\일정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011" y="1429535"/>
            <a:ext cx="10644189" cy="4780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00811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직사각형 81"/>
          <p:cNvSpPr/>
          <p:nvPr/>
        </p:nvSpPr>
        <p:spPr>
          <a:xfrm>
            <a:off x="3353610" y="228600"/>
            <a:ext cx="548478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>
                    <a:lumMod val="65000"/>
                  </a:schemeClr>
                </a:solidFill>
                <a:latin typeface="a스케치고딕" panose="02020600000000000000" pitchFamily="18" charset="-127"/>
                <a:ea typeface="a스케치고딕" panose="02020600000000000000" pitchFamily="18" charset="-127"/>
              </a:rPr>
              <a:t>부지런히 개발합시다</a:t>
            </a:r>
            <a:r>
              <a:rPr lang="en-US" altLang="ko-KR" sz="2000" b="1" dirty="0">
                <a:solidFill>
                  <a:schemeClr val="bg1">
                    <a:lumMod val="65000"/>
                  </a:schemeClr>
                </a:solidFill>
                <a:latin typeface="a스케치고딕" panose="02020600000000000000" pitchFamily="18" charset="-127"/>
                <a:ea typeface="a스케치고딕" panose="02020600000000000000" pitchFamily="18" charset="-127"/>
              </a:rPr>
              <a:t>.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xmlns="" id="{945B1652-2041-4D76-ABD1-07E2A8DE8210}"/>
              </a:ext>
            </a:extLst>
          </p:cNvPr>
          <p:cNvSpPr/>
          <p:nvPr/>
        </p:nvSpPr>
        <p:spPr>
          <a:xfrm>
            <a:off x="975427" y="2317501"/>
            <a:ext cx="2899887" cy="22853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캐릭터 애니메이션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맵파일</a:t>
            </a:r>
            <a:r>
              <a:rPr lang="ko-KR" altLang="en-US" dirty="0">
                <a:solidFill>
                  <a:schemeClr val="tx1"/>
                </a:solidFill>
              </a:rPr>
              <a:t> 제작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유닛 </a:t>
            </a:r>
            <a:r>
              <a:rPr lang="en-US" altLang="ko-KR" dirty="0">
                <a:solidFill>
                  <a:schemeClr val="tx1"/>
                </a:solidFill>
              </a:rPr>
              <a:t>AI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xmlns="" id="{1C5CD365-15A1-4360-8C10-B604137BEF60}"/>
              </a:ext>
            </a:extLst>
          </p:cNvPr>
          <p:cNvSpPr/>
          <p:nvPr/>
        </p:nvSpPr>
        <p:spPr>
          <a:xfrm>
            <a:off x="4646056" y="2286350"/>
            <a:ext cx="2899887" cy="22853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건물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ko-KR" altLang="en-US" sz="1600" dirty="0">
                <a:solidFill>
                  <a:schemeClr val="tx1"/>
                </a:solidFill>
              </a:rPr>
              <a:t>상호작용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건물 유닛 공격</a:t>
            </a:r>
            <a:r>
              <a:rPr lang="en-US" altLang="ko-KR" sz="1600" dirty="0">
                <a:solidFill>
                  <a:schemeClr val="tx1"/>
                </a:solidFill>
              </a:rPr>
              <a:t>(</a:t>
            </a:r>
            <a:r>
              <a:rPr lang="ko-KR" altLang="en-US" sz="1600" dirty="0">
                <a:solidFill>
                  <a:schemeClr val="tx1"/>
                </a:solidFill>
              </a:rPr>
              <a:t>충돌 체크</a:t>
            </a:r>
            <a:r>
              <a:rPr lang="en-US" altLang="ko-KR" sz="1600" dirty="0">
                <a:solidFill>
                  <a:schemeClr val="tx1"/>
                </a:solidFill>
              </a:rPr>
              <a:t>)</a:t>
            </a:r>
          </a:p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적 </a:t>
            </a:r>
            <a:r>
              <a:rPr lang="en-US" altLang="ko-KR" sz="1600" dirty="0">
                <a:solidFill>
                  <a:schemeClr val="tx1"/>
                </a:solidFill>
              </a:rPr>
              <a:t>AI </a:t>
            </a:r>
            <a:r>
              <a:rPr lang="ko-KR" altLang="en-US" sz="1600" dirty="0">
                <a:solidFill>
                  <a:schemeClr val="tx1"/>
                </a:solidFill>
              </a:rPr>
              <a:t>구현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UI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xmlns="" id="{172BB0E9-2438-4097-ACC6-517103A39610}"/>
              </a:ext>
            </a:extLst>
          </p:cNvPr>
          <p:cNvSpPr/>
          <p:nvPr/>
        </p:nvSpPr>
        <p:spPr>
          <a:xfrm>
            <a:off x="8316686" y="2317501"/>
            <a:ext cx="2899887" cy="22853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검수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디버그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xmlns="" id="{01ABB194-C229-46BD-B524-613DBFD2C086}"/>
              </a:ext>
            </a:extLst>
          </p:cNvPr>
          <p:cNvSpPr/>
          <p:nvPr/>
        </p:nvSpPr>
        <p:spPr>
          <a:xfrm>
            <a:off x="1788868" y="660094"/>
            <a:ext cx="8681012" cy="76944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ko-KR" altLang="en-US" sz="4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스케치고딕" panose="02020600000000000000" pitchFamily="18" charset="-127"/>
                <a:ea typeface="a스케치고딕" panose="02020600000000000000" pitchFamily="18" charset="-127"/>
              </a:rPr>
              <a:t>개발 순서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A40E282C-77D1-4934-96D6-0EA570E5D728}"/>
              </a:ext>
            </a:extLst>
          </p:cNvPr>
          <p:cNvSpPr/>
          <p:nvPr/>
        </p:nvSpPr>
        <p:spPr>
          <a:xfrm>
            <a:off x="1661638" y="4379394"/>
            <a:ext cx="1527464" cy="44680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r>
              <a:rPr lang="ko-KR" altLang="en-US" dirty="0">
                <a:solidFill>
                  <a:schemeClr val="tx1"/>
                </a:solidFill>
              </a:rPr>
              <a:t>주차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xmlns="" id="{694980B4-A8F3-45DA-A5B1-CF85792608AE}"/>
              </a:ext>
            </a:extLst>
          </p:cNvPr>
          <p:cNvSpPr/>
          <p:nvPr/>
        </p:nvSpPr>
        <p:spPr>
          <a:xfrm>
            <a:off x="5332267" y="4379396"/>
            <a:ext cx="1527464" cy="44680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r>
              <a:rPr lang="ko-KR" altLang="en-US" dirty="0">
                <a:solidFill>
                  <a:schemeClr val="tx1"/>
                </a:solidFill>
              </a:rPr>
              <a:t>주차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xmlns="" id="{1709C778-8535-48D3-850D-893399583077}"/>
              </a:ext>
            </a:extLst>
          </p:cNvPr>
          <p:cNvSpPr/>
          <p:nvPr/>
        </p:nvSpPr>
        <p:spPr>
          <a:xfrm>
            <a:off x="9002898" y="4379394"/>
            <a:ext cx="1527464" cy="44680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</a:t>
            </a:r>
            <a:r>
              <a:rPr lang="ko-KR" altLang="en-US" dirty="0">
                <a:solidFill>
                  <a:schemeClr val="tx1"/>
                </a:solidFill>
              </a:rPr>
              <a:t>주차</a:t>
            </a:r>
          </a:p>
        </p:txBody>
      </p:sp>
      <p:sp>
        <p:nvSpPr>
          <p:cNvPr id="5" name="화살표: 오른쪽 4">
            <a:extLst>
              <a:ext uri="{FF2B5EF4-FFF2-40B4-BE49-F238E27FC236}">
                <a16:creationId xmlns:a16="http://schemas.microsoft.com/office/drawing/2014/main" xmlns="" id="{B38F4013-F4C4-42FF-8056-B3E0AB4E7E4D}"/>
              </a:ext>
            </a:extLst>
          </p:cNvPr>
          <p:cNvSpPr/>
          <p:nvPr/>
        </p:nvSpPr>
        <p:spPr>
          <a:xfrm>
            <a:off x="3875313" y="3273137"/>
            <a:ext cx="696686" cy="550718"/>
          </a:xfrm>
          <a:prstGeom prst="rightArrow">
            <a:avLst/>
          </a:prstGeom>
          <a:gradFill flip="none" rotWithShape="1">
            <a:gsLst>
              <a:gs pos="0">
                <a:schemeClr val="tx1"/>
              </a:gs>
              <a:gs pos="100000">
                <a:schemeClr val="accent1">
                  <a:lumMod val="45000"/>
                  <a:lumOff val="55000"/>
                  <a:alpha val="0"/>
                </a:schemeClr>
              </a:gs>
              <a:gs pos="83000">
                <a:schemeClr val="accent1">
                  <a:lumMod val="45000"/>
                  <a:lumOff val="55000"/>
                  <a:alpha val="0"/>
                </a:schemeClr>
              </a:gs>
              <a:gs pos="100000">
                <a:schemeClr val="accent1">
                  <a:lumMod val="30000"/>
                  <a:lumOff val="70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화살표: 오른쪽 27">
            <a:extLst>
              <a:ext uri="{FF2B5EF4-FFF2-40B4-BE49-F238E27FC236}">
                <a16:creationId xmlns:a16="http://schemas.microsoft.com/office/drawing/2014/main" xmlns="" id="{3DAD1FC0-F826-4312-88C9-9931D9DD4D2C}"/>
              </a:ext>
            </a:extLst>
          </p:cNvPr>
          <p:cNvSpPr/>
          <p:nvPr/>
        </p:nvSpPr>
        <p:spPr>
          <a:xfrm>
            <a:off x="7545943" y="3273137"/>
            <a:ext cx="696686" cy="550718"/>
          </a:xfrm>
          <a:prstGeom prst="rightArrow">
            <a:avLst/>
          </a:prstGeom>
          <a:gradFill flip="none" rotWithShape="1">
            <a:gsLst>
              <a:gs pos="0">
                <a:schemeClr val="tx1"/>
              </a:gs>
              <a:gs pos="100000">
                <a:schemeClr val="accent1">
                  <a:lumMod val="45000"/>
                  <a:lumOff val="55000"/>
                  <a:alpha val="0"/>
                </a:schemeClr>
              </a:gs>
              <a:gs pos="83000">
                <a:schemeClr val="accent1">
                  <a:lumMod val="45000"/>
                  <a:lumOff val="55000"/>
                  <a:alpha val="0"/>
                </a:schemeClr>
              </a:gs>
              <a:gs pos="100000">
                <a:schemeClr val="accent1">
                  <a:lumMod val="30000"/>
                  <a:lumOff val="70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00811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5"/>
          <p:cNvGrpSpPr/>
          <p:nvPr/>
        </p:nvGrpSpPr>
        <p:grpSpPr>
          <a:xfrm>
            <a:off x="148691" y="0"/>
            <a:ext cx="12043309" cy="6858000"/>
            <a:chOff x="111485" y="0"/>
            <a:chExt cx="12043309" cy="6858000"/>
          </a:xfrm>
        </p:grpSpPr>
        <p:sp>
          <p:nvSpPr>
            <p:cNvPr id="68" name="직사각형 67"/>
            <p:cNvSpPr/>
            <p:nvPr/>
          </p:nvSpPr>
          <p:spPr>
            <a:xfrm>
              <a:off x="338203" y="1"/>
              <a:ext cx="11548997" cy="6423788"/>
            </a:xfrm>
            <a:prstGeom prst="rect">
              <a:avLst/>
            </a:prstGeom>
            <a:pattFill prst="ltDnDiag">
              <a:fgClr>
                <a:schemeClr val="bg1">
                  <a:lumMod val="75000"/>
                </a:schemeClr>
              </a:fgClr>
              <a:bgClr>
                <a:schemeClr val="bg1">
                  <a:lumMod val="95000"/>
                </a:schemeClr>
              </a:bgClr>
            </a:pattFill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9" name="직사각형 68"/>
            <p:cNvSpPr/>
            <p:nvPr/>
          </p:nvSpPr>
          <p:spPr>
            <a:xfrm>
              <a:off x="524266" y="0"/>
              <a:ext cx="11176871" cy="622232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>
              <a:off x="113406" y="6526951"/>
              <a:ext cx="12041388" cy="331049"/>
            </a:xfrm>
            <a:custGeom>
              <a:avLst/>
              <a:gdLst>
                <a:gd name="connsiteX0" fmla="*/ 242463 w 12041388"/>
                <a:gd name="connsiteY0" fmla="*/ 0 h 331049"/>
                <a:gd name="connsiteX1" fmla="*/ 11798924 w 12041388"/>
                <a:gd name="connsiteY1" fmla="*/ 0 h 331049"/>
                <a:gd name="connsiteX2" fmla="*/ 12041388 w 12041388"/>
                <a:gd name="connsiteY2" fmla="*/ 331049 h 331049"/>
                <a:gd name="connsiteX3" fmla="*/ 0 w 12041388"/>
                <a:gd name="connsiteY3" fmla="*/ 331049 h 331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41388" h="331049">
                  <a:moveTo>
                    <a:pt x="242463" y="0"/>
                  </a:moveTo>
                  <a:lnTo>
                    <a:pt x="11798924" y="0"/>
                  </a:lnTo>
                  <a:lnTo>
                    <a:pt x="12041388" y="331049"/>
                  </a:lnTo>
                  <a:lnTo>
                    <a:pt x="0" y="331049"/>
                  </a:ln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자유형 18"/>
            <p:cNvSpPr/>
            <p:nvPr/>
          </p:nvSpPr>
          <p:spPr>
            <a:xfrm>
              <a:off x="111485" y="6502400"/>
              <a:ext cx="11791296" cy="355600"/>
            </a:xfrm>
            <a:custGeom>
              <a:avLst/>
              <a:gdLst>
                <a:gd name="connsiteX0" fmla="*/ 246996 w 11791296"/>
                <a:gd name="connsiteY0" fmla="*/ 0 h 355600"/>
                <a:gd name="connsiteX1" fmla="*/ 11791296 w 11791296"/>
                <a:gd name="connsiteY1" fmla="*/ 31947 h 355600"/>
                <a:gd name="connsiteX2" fmla="*/ 1569163 w 11791296"/>
                <a:gd name="connsiteY2" fmla="*/ 355600 h 355600"/>
                <a:gd name="connsiteX3" fmla="*/ 0 w 11791296"/>
                <a:gd name="connsiteY3" fmla="*/ 355600 h 355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791296" h="355600">
                  <a:moveTo>
                    <a:pt x="246996" y="0"/>
                  </a:moveTo>
                  <a:lnTo>
                    <a:pt x="11791296" y="31947"/>
                  </a:lnTo>
                  <a:lnTo>
                    <a:pt x="1569163" y="355600"/>
                  </a:lnTo>
                  <a:lnTo>
                    <a:pt x="0" y="355600"/>
                  </a:lnTo>
                  <a:close/>
                </a:path>
              </a:pathLst>
            </a:custGeom>
            <a:solidFill>
              <a:schemeClr val="tx1">
                <a:alpha val="1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330663" y="6418951"/>
              <a:ext cx="11572118" cy="112842"/>
              <a:chOff x="330663" y="6418951"/>
              <a:chExt cx="11572118" cy="112842"/>
            </a:xfrm>
          </p:grpSpPr>
          <p:sp>
            <p:nvSpPr>
              <p:cNvPr id="84" name="양쪽 모서리가 둥근 사각형 83"/>
              <p:cNvSpPr/>
              <p:nvPr/>
            </p:nvSpPr>
            <p:spPr>
              <a:xfrm rot="16200000">
                <a:off x="1176083" y="5578373"/>
                <a:ext cx="108000" cy="1798840"/>
              </a:xfrm>
              <a:prstGeom prst="round2SameRect">
                <a:avLst>
                  <a:gd name="adj1" fmla="val 19304"/>
                  <a:gd name="adj2" fmla="val 0"/>
                </a:avLst>
              </a:prstGeom>
              <a:gradFill flip="none" rotWithShape="1">
                <a:gsLst>
                  <a:gs pos="17000">
                    <a:schemeClr val="bg1">
                      <a:lumMod val="50000"/>
                    </a:schemeClr>
                  </a:gs>
                  <a:gs pos="59000">
                    <a:schemeClr val="bg1">
                      <a:shade val="100000"/>
                      <a:satMod val="115000"/>
                    </a:schemeClr>
                  </a:gs>
                </a:gsLst>
                <a:lin ang="0" scaled="1"/>
                <a:tileRect/>
              </a:gradFill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5" name="양쪽 모서리가 둥근 사각형 84"/>
              <p:cNvSpPr/>
              <p:nvPr/>
            </p:nvSpPr>
            <p:spPr>
              <a:xfrm rot="5400000" flipH="1">
                <a:off x="10939977" y="5568987"/>
                <a:ext cx="108000" cy="1817608"/>
              </a:xfrm>
              <a:prstGeom prst="round2SameRect">
                <a:avLst>
                  <a:gd name="adj1" fmla="val 19304"/>
                  <a:gd name="adj2" fmla="val 0"/>
                </a:avLst>
              </a:prstGeom>
              <a:gradFill flip="none" rotWithShape="1">
                <a:gsLst>
                  <a:gs pos="17000">
                    <a:schemeClr val="bg1">
                      <a:lumMod val="50000"/>
                    </a:schemeClr>
                  </a:gs>
                  <a:gs pos="59000">
                    <a:schemeClr val="bg1">
                      <a:shade val="100000"/>
                      <a:satMod val="115000"/>
                    </a:schemeClr>
                  </a:gs>
                </a:gsLst>
                <a:lin ang="0" scaled="1"/>
                <a:tileRect/>
              </a:gradFill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6" name="양쪽 모서리가 둥근 사각형 85"/>
              <p:cNvSpPr/>
              <p:nvPr/>
            </p:nvSpPr>
            <p:spPr>
              <a:xfrm rot="16200000">
                <a:off x="6053339" y="2499957"/>
                <a:ext cx="108000" cy="7955668"/>
              </a:xfrm>
              <a:prstGeom prst="round2SameRect">
                <a:avLst>
                  <a:gd name="adj1" fmla="val 0"/>
                  <a:gd name="adj2" fmla="val 0"/>
                </a:avLst>
              </a:prstGeom>
              <a:gradFill flip="none" rotWithShape="1">
                <a:gsLst>
                  <a:gs pos="17000">
                    <a:schemeClr val="bg1">
                      <a:lumMod val="50000"/>
                    </a:schemeClr>
                  </a:gs>
                  <a:gs pos="59000">
                    <a:schemeClr val="bg1">
                      <a:shade val="100000"/>
                      <a:satMod val="115000"/>
                    </a:schemeClr>
                  </a:gs>
                </a:gsLst>
                <a:lin ang="0" scaled="1"/>
                <a:tileRect/>
              </a:gradFill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" name="직사각형 13"/>
              <p:cNvSpPr/>
              <p:nvPr/>
            </p:nvSpPr>
            <p:spPr>
              <a:xfrm rot="16200000">
                <a:off x="2075504" y="6450091"/>
                <a:ext cx="108000" cy="45719"/>
              </a:xfrm>
              <a:prstGeom prst="rect">
                <a:avLst/>
              </a:prstGeom>
              <a:gradFill flip="none" rotWithShape="1">
                <a:gsLst>
                  <a:gs pos="39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0" scaled="1"/>
                <a:tileRect/>
              </a:gra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" name="직사각형 14"/>
              <p:cNvSpPr/>
              <p:nvPr/>
            </p:nvSpPr>
            <p:spPr>
              <a:xfrm rot="16200000">
                <a:off x="10038713" y="6454930"/>
                <a:ext cx="108000" cy="45719"/>
              </a:xfrm>
              <a:prstGeom prst="rect">
                <a:avLst/>
              </a:prstGeom>
              <a:gradFill flip="none" rotWithShape="1">
                <a:gsLst>
                  <a:gs pos="39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0" scaled="1"/>
                <a:tileRect/>
              </a:gra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4" name="모서리가 둥근 직사각형 3"/>
            <p:cNvSpPr/>
            <p:nvPr/>
          </p:nvSpPr>
          <p:spPr>
            <a:xfrm>
              <a:off x="524266" y="6627043"/>
              <a:ext cx="597524" cy="64121"/>
            </a:xfrm>
            <a:prstGeom prst="roundRect">
              <a:avLst>
                <a:gd name="adj" fmla="val 50000"/>
              </a:avLst>
            </a:prstGeom>
            <a:solidFill>
              <a:srgbClr val="00B0F0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3" name="직사각형 22"/>
          <p:cNvSpPr/>
          <p:nvPr/>
        </p:nvSpPr>
        <p:spPr>
          <a:xfrm>
            <a:off x="2977588" y="2793694"/>
            <a:ext cx="184730" cy="769441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algn="ctr"/>
            <a:endParaRPr lang="ko-KR" altLang="en-US" sz="4400" b="1" dirty="0">
              <a:solidFill>
                <a:prstClr val="black">
                  <a:lumMod val="85000"/>
                  <a:lumOff val="15000"/>
                </a:prstClr>
              </a:solidFill>
              <a:latin typeface="a스케치고딕" panose="02020600000000000000" pitchFamily="18" charset="-127"/>
              <a:ea typeface="a스케치고딕" panose="02020600000000000000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450080" y="2240280"/>
            <a:ext cx="338328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dirty="0">
                <a:solidFill>
                  <a:srgbClr val="FF0000"/>
                </a:solidFill>
              </a:rPr>
              <a:t>Q n A</a:t>
            </a:r>
            <a:endParaRPr lang="ko-KR" altLang="en-US" sz="8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5278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1195</TotalTime>
  <Words>134</Words>
  <Application>Microsoft Office PowerPoint</Application>
  <PresentationFormat>사용자 지정</PresentationFormat>
  <Paragraphs>56</Paragraphs>
  <Slides>9</Slides>
  <Notes>6</Notes>
  <HiddenSlides>0</HiddenSlides>
  <MMClips>0</MMClips>
  <ScaleCrop>false</ScaleCrop>
  <HeadingPairs>
    <vt:vector size="6" baseType="variant"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1" baseType="lpstr">
      <vt:lpstr>1_Office 테마</vt:lpstr>
      <vt:lpstr>사진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조땡</dc:creator>
  <cp:lastModifiedBy>kyy</cp:lastModifiedBy>
  <cp:revision>157</cp:revision>
  <dcterms:created xsi:type="dcterms:W3CDTF">2019-02-08T07:37:09Z</dcterms:created>
  <dcterms:modified xsi:type="dcterms:W3CDTF">2019-08-05T12:26:03Z</dcterms:modified>
</cp:coreProperties>
</file>